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9" r:id="rId2"/>
    <p:sldMasterId id="2147483696" r:id="rId3"/>
    <p:sldMasterId id="2147483708" r:id="rId4"/>
    <p:sldMasterId id="2147483716" r:id="rId5"/>
    <p:sldMasterId id="2147483722" r:id="rId6"/>
    <p:sldMasterId id="2147483734" r:id="rId7"/>
  </p:sldMasterIdLst>
  <p:notesMasterIdLst>
    <p:notesMasterId r:id="rId13"/>
  </p:notesMasterIdLst>
  <p:sldIdLst>
    <p:sldId id="428" r:id="rId8"/>
    <p:sldId id="421" r:id="rId9"/>
    <p:sldId id="433" r:id="rId10"/>
    <p:sldId id="442" r:id="rId11"/>
    <p:sldId id="443" r:id="rId12"/>
  </p:sldIdLst>
  <p:sldSz cx="12192000" cy="6858000"/>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ila Andrea Astorga Parra" initials="CAAP" lastIdx="1" clrIdx="0">
    <p:extLst>
      <p:ext uri="{19B8F6BF-5375-455C-9EA6-DF929625EA0E}">
        <p15:presenceInfo xmlns:p15="http://schemas.microsoft.com/office/powerpoint/2012/main" userId="S-1-5-21-3817787726-4103458866-2903945651-63070" providerId="AD"/>
      </p:ext>
    </p:extLst>
  </p:cmAuthor>
  <p:cmAuthor id="2" name="lilian perez" initials="lp" lastIdx="3" clrIdx="1">
    <p:extLst>
      <p:ext uri="{19B8F6BF-5375-455C-9EA6-DF929625EA0E}">
        <p15:presenceInfo xmlns:p15="http://schemas.microsoft.com/office/powerpoint/2012/main" userId="14934e22f25064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5220" autoAdjust="0"/>
  </p:normalViewPr>
  <p:slideViewPr>
    <p:cSldViewPr snapToGrid="0">
      <p:cViewPr varScale="1">
        <p:scale>
          <a:sx n="90" d="100"/>
          <a:sy n="90" d="100"/>
        </p:scale>
        <p:origin x="336" y="9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L"/>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E2338D-AECB-4B41-AFAC-E636986F4C2C}" type="datetimeFigureOut">
              <a:rPr lang="es-CL" smtClean="0"/>
              <a:t>28-10-2021</a:t>
            </a:fld>
            <a:endParaRPr lang="es-CL"/>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L"/>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EDCB6-9F96-48FC-BE78-EBE62EF8C7F3}" type="slidenum">
              <a:rPr lang="es-CL" smtClean="0"/>
              <a:t>‹Nº›</a:t>
            </a:fld>
            <a:endParaRPr lang="es-CL"/>
          </a:p>
        </p:txBody>
      </p:sp>
    </p:spTree>
    <p:extLst>
      <p:ext uri="{BB962C8B-B14F-4D97-AF65-F5344CB8AC3E}">
        <p14:creationId xmlns:p14="http://schemas.microsoft.com/office/powerpoint/2010/main" val="4042722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3" y="2130436"/>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s-ES"/>
              <a:t>Haga clic para modificar el estilo de subtítulo del patrón</a:t>
            </a:r>
            <a:endParaRPr lang="en-US"/>
          </a:p>
        </p:txBody>
      </p:sp>
      <p:sp>
        <p:nvSpPr>
          <p:cNvPr id="5" name="Footer Placeholder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195566755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Footer Placeholder 4"/>
          <p:cNvSpPr>
            <a:spLocks noGrp="1"/>
          </p:cNvSpPr>
          <p:nvPr>
            <p:ph type="ftr" sz="quarter" idx="10"/>
          </p:nvPr>
        </p:nvSpPr>
        <p:spPr/>
        <p:txBody>
          <a:bodyPr/>
          <a:lstStyle>
            <a:lvl1pPr>
              <a:defRPr/>
            </a:lvl1pPr>
          </a:lstStyle>
          <a:p>
            <a:endParaRPr lang="es-CL"/>
          </a:p>
        </p:txBody>
      </p:sp>
      <p:sp>
        <p:nvSpPr>
          <p:cNvPr id="5" name="Slide Number Placeholder 5"/>
          <p:cNvSpPr>
            <a:spLocks noGrp="1"/>
          </p:cNvSpPr>
          <p:nvPr>
            <p:ph type="sldNum" sz="quarter" idx="11"/>
          </p:nvPr>
        </p:nvSpPr>
        <p:spPr>
          <a:xfrm>
            <a:off x="8244417" y="6527809"/>
            <a:ext cx="2844800" cy="193675"/>
          </a:xfrm>
          <a:prstGeom prst="rect">
            <a:avLst/>
          </a:prstGeom>
        </p:spPr>
        <p:txBody>
          <a:bodyPr/>
          <a:lstStyle>
            <a:lvl1pPr>
              <a:defRPr/>
            </a:lvl1pPr>
          </a:lstStyle>
          <a:p>
            <a:fld id="{7F4743C1-D3A0-441D-B46D-97FC32DA589B}" type="slidenum">
              <a:rPr lang="es-CL" smtClean="0"/>
              <a:t>‹Nº›</a:t>
            </a:fld>
            <a:endParaRPr lang="es-CL"/>
          </a:p>
        </p:txBody>
      </p:sp>
    </p:spTree>
    <p:extLst>
      <p:ext uri="{BB962C8B-B14F-4D97-AF65-F5344CB8AC3E}">
        <p14:creationId xmlns:p14="http://schemas.microsoft.com/office/powerpoint/2010/main" val="223618490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6405" y="274649"/>
            <a:ext cx="2743201"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49"/>
            <a:ext cx="7213600" cy="58515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Footer Placeholder 4"/>
          <p:cNvSpPr>
            <a:spLocks noGrp="1"/>
          </p:cNvSpPr>
          <p:nvPr>
            <p:ph type="ftr" sz="quarter" idx="10"/>
          </p:nvPr>
        </p:nvSpPr>
        <p:spPr/>
        <p:txBody>
          <a:bodyPr/>
          <a:lstStyle>
            <a:lvl1pPr>
              <a:defRPr/>
            </a:lvl1pPr>
          </a:lstStyle>
          <a:p>
            <a:endParaRPr lang="es-CL"/>
          </a:p>
        </p:txBody>
      </p:sp>
      <p:sp>
        <p:nvSpPr>
          <p:cNvPr id="5" name="Slide Number Placeholder 5"/>
          <p:cNvSpPr>
            <a:spLocks noGrp="1"/>
          </p:cNvSpPr>
          <p:nvPr>
            <p:ph type="sldNum" sz="quarter" idx="11"/>
          </p:nvPr>
        </p:nvSpPr>
        <p:spPr>
          <a:xfrm>
            <a:off x="8244417" y="6527809"/>
            <a:ext cx="2844800" cy="193675"/>
          </a:xfrm>
          <a:prstGeom prst="rect">
            <a:avLst/>
          </a:prstGeom>
        </p:spPr>
        <p:txBody>
          <a:bodyPr/>
          <a:lstStyle>
            <a:lvl1pPr>
              <a:defRPr/>
            </a:lvl1pPr>
          </a:lstStyle>
          <a:p>
            <a:fld id="{7F4743C1-D3A0-441D-B46D-97FC32DA589B}" type="slidenum">
              <a:rPr lang="es-CL" smtClean="0"/>
              <a:t>‹Nº›</a:t>
            </a:fld>
            <a:endParaRPr lang="es-CL"/>
          </a:p>
        </p:txBody>
      </p:sp>
    </p:spTree>
    <p:extLst>
      <p:ext uri="{BB962C8B-B14F-4D97-AF65-F5344CB8AC3E}">
        <p14:creationId xmlns:p14="http://schemas.microsoft.com/office/powerpoint/2010/main" val="91645254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203201" y="152400"/>
            <a:ext cx="10886017" cy="1143000"/>
          </a:xfrm>
        </p:spPr>
        <p:txBody>
          <a:bodyPr/>
          <a:lstStyle/>
          <a:p>
            <a:r>
              <a:rPr lang="es-ES"/>
              <a:t>Haga clic para modificar el estilo de título del patrón</a:t>
            </a:r>
            <a:endParaRPr lang="es-CL"/>
          </a:p>
        </p:txBody>
      </p:sp>
      <p:sp>
        <p:nvSpPr>
          <p:cNvPr id="3" name="2 Marcador de tabla"/>
          <p:cNvSpPr>
            <a:spLocks noGrp="1"/>
          </p:cNvSpPr>
          <p:nvPr>
            <p:ph type="tbl" idx="1"/>
          </p:nvPr>
        </p:nvSpPr>
        <p:spPr>
          <a:xfrm>
            <a:off x="203201" y="1477963"/>
            <a:ext cx="10902951" cy="4525962"/>
          </a:xfrm>
        </p:spPr>
        <p:txBody>
          <a:bodyPr/>
          <a:lstStyle/>
          <a:p>
            <a:pPr lvl="0"/>
            <a:r>
              <a:rPr lang="es-ES" noProof="0"/>
              <a:t>Haga clic en el icono para agregar una tabla</a:t>
            </a:r>
            <a:endParaRPr lang="es-CL" noProof="0" dirty="0"/>
          </a:p>
        </p:txBody>
      </p:sp>
      <p:sp>
        <p:nvSpPr>
          <p:cNvPr id="4" name="Slide Number Placeholder 5"/>
          <p:cNvSpPr>
            <a:spLocks noGrp="1"/>
          </p:cNvSpPr>
          <p:nvPr>
            <p:ph type="sldNum" sz="quarter" idx="10"/>
          </p:nvPr>
        </p:nvSpPr>
        <p:spPr>
          <a:xfrm>
            <a:off x="8244417" y="6527801"/>
            <a:ext cx="2844800" cy="193675"/>
          </a:xfrm>
          <a:prstGeom prst="rect">
            <a:avLst/>
          </a:prstGeom>
        </p:spPr>
        <p:txBody>
          <a:bodyPr/>
          <a:lstStyle>
            <a:lvl1pPr>
              <a:defRPr/>
            </a:lvl1pPr>
          </a:lstStyle>
          <a:p>
            <a:fld id="{7F4743C1-D3A0-441D-B46D-97FC32DA589B}" type="slidenum">
              <a:rPr lang="es-CL" smtClean="0"/>
              <a:t>‹Nº›</a:t>
            </a:fld>
            <a:endParaRPr lang="es-CL"/>
          </a:p>
        </p:txBody>
      </p:sp>
    </p:spTree>
    <p:extLst>
      <p:ext uri="{BB962C8B-B14F-4D97-AF65-F5344CB8AC3E}">
        <p14:creationId xmlns:p14="http://schemas.microsoft.com/office/powerpoint/2010/main" val="76767863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541868" y="2773682"/>
            <a:ext cx="11108267" cy="337516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200" baseline="0">
                <a:solidFill>
                  <a:schemeClr val="tx1">
                    <a:lumMod val="75000"/>
                    <a:lumOff val="25000"/>
                  </a:schemeClr>
                </a:solidFill>
                <a:latin typeface="Candara" panose="020E0502030303020204" pitchFamily="34" charset="0"/>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a:t>Contenido de la </a:t>
            </a:r>
            <a:r>
              <a:rPr lang="es-ES_tradnl" dirty="0" err="1"/>
              <a:t>slide</a:t>
            </a:r>
            <a:r>
              <a:rPr lang="es-ES_tradnl" dirty="0"/>
              <a:t> en una columna de texto. </a:t>
            </a:r>
            <a:r>
              <a:rPr lang="es-ES_tradnl" dirty="0" err="1"/>
              <a:t>Verdana</a:t>
            </a:r>
            <a:r>
              <a:rPr lang="es-ES_tradnl" dirty="0"/>
              <a:t> 15pt.</a:t>
            </a:r>
          </a:p>
          <a:p>
            <a:pPr lvl="0"/>
            <a:endParaRPr lang="es-ES_tradnl" dirty="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a:t>  </a:t>
            </a:r>
          </a:p>
        </p:txBody>
      </p:sp>
      <p:sp>
        <p:nvSpPr>
          <p:cNvPr id="8" name="Marcador de contenido 12"/>
          <p:cNvSpPr>
            <a:spLocks noGrp="1"/>
          </p:cNvSpPr>
          <p:nvPr>
            <p:ph sz="quarter" idx="12" hasCustomPrompt="1"/>
          </p:nvPr>
        </p:nvSpPr>
        <p:spPr>
          <a:xfrm>
            <a:off x="541868" y="1066801"/>
            <a:ext cx="11108267" cy="74758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800" b="1" i="0" spc="0">
                <a:solidFill>
                  <a:schemeClr val="accent1"/>
                </a:solidFill>
                <a:latin typeface="Candara" panose="020E0502030303020204" pitchFamily="34" charset="0"/>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9" name="Marcador de contenido 12"/>
          <p:cNvSpPr>
            <a:spLocks noGrp="1"/>
          </p:cNvSpPr>
          <p:nvPr>
            <p:ph sz="quarter" idx="13" hasCustomPrompt="1"/>
          </p:nvPr>
        </p:nvSpPr>
        <p:spPr>
          <a:xfrm>
            <a:off x="541868" y="1966784"/>
            <a:ext cx="11108267" cy="380178"/>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Candara" panose="020E0502030303020204" pitchFamily="34" charset="0"/>
              </a:defRPr>
            </a:lvl1pPr>
          </a:lstStyle>
          <a:p>
            <a:pPr lvl="0"/>
            <a:r>
              <a:rPr lang="es-ES" dirty="0"/>
              <a:t>(Línea adicional) Subtema </a:t>
            </a:r>
            <a:r>
              <a:rPr lang="es-ES" dirty="0" err="1"/>
              <a:t>Verdana</a:t>
            </a:r>
            <a:r>
              <a:rPr lang="es-ES" dirty="0"/>
              <a:t> 18pt</a:t>
            </a:r>
          </a:p>
          <a:p>
            <a:pPr lvl="0"/>
            <a:endParaRPr lang="es-ES" dirty="0"/>
          </a:p>
        </p:txBody>
      </p:sp>
      <p:pic>
        <p:nvPicPr>
          <p:cNvPr id="14" name="Picture 13" descr="Complemento-Logo-Gobierno-160x14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868" y="0"/>
            <a:ext cx="2709333" cy="177800"/>
          </a:xfrm>
          <a:prstGeom prst="rect">
            <a:avLst/>
          </a:prstGeom>
        </p:spPr>
      </p:pic>
    </p:spTree>
    <p:extLst>
      <p:ext uri="{BB962C8B-B14F-4D97-AF65-F5344CB8AC3E}">
        <p14:creationId xmlns:p14="http://schemas.microsoft.com/office/powerpoint/2010/main" val="254279200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Diseño personalizado">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4639735" y="3035300"/>
            <a:ext cx="7010399" cy="3236699"/>
          </a:xfrm>
          <a:prstGeom prst="rect">
            <a:avLst/>
          </a:prstGeom>
        </p:spPr>
        <p:txBody>
          <a:bodyPr vert="horz" lIns="91440" tIns="45720" rIns="91440" bIns="45720" rtlCol="0">
            <a:normAutofit/>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2000" baseline="0">
                <a:solidFill>
                  <a:schemeClr val="tx1">
                    <a:lumMod val="75000"/>
                  </a:schemeClr>
                </a:solidFill>
                <a:latin typeface="Verdana"/>
                <a:cs typeface="Verdana"/>
              </a:defRPr>
            </a:lvl1pPr>
            <a:lvl2pPr>
              <a:defRPr sz="2400">
                <a:solidFill>
                  <a:schemeClr val="bg1"/>
                </a:solidFill>
                <a:latin typeface="gobCL"/>
                <a:cs typeface="gobCL"/>
              </a:defRPr>
            </a:lvl2pPr>
            <a:lvl3pPr>
              <a:defRPr sz="24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609585"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4639733" y="1066801"/>
            <a:ext cx="7010400" cy="1723805"/>
          </a:xfrm>
          <a:prstGeom prst="rect">
            <a:avLst/>
          </a:prstGeom>
        </p:spPr>
        <p:txBody>
          <a:bodyPr vert="horz"/>
          <a:lstStyle>
            <a:lvl1pPr marL="0" marR="0" indent="0" algn="l" defTabSz="609585" rtl="0" eaLnBrk="1" fontAlgn="auto" latinLnBrk="0" hangingPunct="1">
              <a:lnSpc>
                <a:spcPct val="100000"/>
              </a:lnSpc>
              <a:spcBef>
                <a:spcPct val="20000"/>
              </a:spcBef>
              <a:spcAft>
                <a:spcPts val="0"/>
              </a:spcAft>
              <a:buClrTx/>
              <a:buSzTx/>
              <a:buFont typeface="Arial"/>
              <a:buNone/>
              <a:tabLst/>
              <a:defRPr sz="2667"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4639733" y="2184401"/>
            <a:ext cx="7010400" cy="812530"/>
          </a:xfrm>
          <a:prstGeom prst="rect">
            <a:avLst/>
          </a:prstGeom>
        </p:spPr>
        <p:txBody>
          <a:bodyPr vert="horz"/>
          <a:lstStyle>
            <a:lvl1pPr marL="0" marR="0" indent="0" algn="l" defTabSz="609585" rtl="0" eaLnBrk="1" fontAlgn="auto" latinLnBrk="0" hangingPunct="1">
              <a:lnSpc>
                <a:spcPct val="100000"/>
              </a:lnSpc>
              <a:spcBef>
                <a:spcPct val="20000"/>
              </a:spcBef>
              <a:spcAft>
                <a:spcPts val="0"/>
              </a:spcAft>
              <a:buClrTx/>
              <a:buSzTx/>
              <a:buFont typeface="Arial"/>
              <a:buNone/>
              <a:tabLst/>
              <a:defRPr sz="24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sp>
        <p:nvSpPr>
          <p:cNvPr id="2" name="CuadroTexto 1"/>
          <p:cNvSpPr txBox="1"/>
          <p:nvPr/>
        </p:nvSpPr>
        <p:spPr>
          <a:xfrm>
            <a:off x="11592318" y="6415393"/>
            <a:ext cx="389850" cy="256545"/>
          </a:xfrm>
          <a:prstGeom prst="rect">
            <a:avLst/>
          </a:prstGeom>
          <a:noFill/>
        </p:spPr>
        <p:txBody>
          <a:bodyPr wrap="none" rtlCol="0">
            <a:spAutoFit/>
          </a:bodyPr>
          <a:lstStyle/>
          <a:p>
            <a:pPr algn="r"/>
            <a:fld id="{F0D743BD-13B2-8146-8C09-0F6A22AE68B5}" type="slidenum">
              <a:rPr lang="es-ES" sz="1067" smtClean="0">
                <a:solidFill>
                  <a:schemeClr val="tx1">
                    <a:lumMod val="65000"/>
                    <a:lumOff val="35000"/>
                  </a:schemeClr>
                </a:solidFill>
                <a:latin typeface="Candara"/>
                <a:cs typeface="Candara"/>
              </a:rPr>
              <a:pPr algn="r"/>
              <a:t>‹Nº›</a:t>
            </a:fld>
            <a:endParaRPr lang="es-ES" sz="1067"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351896531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1 Imag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800" y="0"/>
            <a:ext cx="269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3"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423859221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4" name="Picture 9" descr="logoPNG.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1867" y="0"/>
            <a:ext cx="2711451"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2"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401603748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F95F17-B6AF-4B87-B3EB-5E4F17F23F6E}"/>
              </a:ext>
            </a:extLst>
          </p:cNvPr>
          <p:cNvSpPr>
            <a:spLocks noChangeArrowheads="1"/>
          </p:cNvSpPr>
          <p:nvPr userDrawn="1"/>
        </p:nvSpPr>
        <p:spPr bwMode="auto">
          <a:xfrm>
            <a:off x="124885" y="158751"/>
            <a:ext cx="35835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s-ES" altLang="es-CL" sz="2400">
                <a:solidFill>
                  <a:srgbClr val="BFBFBF"/>
                </a:solidFill>
              </a:rPr>
              <a:t>Imagen Referencial</a:t>
            </a:r>
          </a:p>
        </p:txBody>
      </p:sp>
      <p:sp>
        <p:nvSpPr>
          <p:cNvPr id="7" name="Marcador de imágenes prediseñadas 9"/>
          <p:cNvSpPr>
            <a:spLocks noGrp="1"/>
          </p:cNvSpPr>
          <p:nvPr>
            <p:ph type="clipArt" sz="quarter" idx="10"/>
          </p:nvPr>
        </p:nvSpPr>
        <p:spPr>
          <a:xfrm>
            <a:off x="0" y="0"/>
            <a:ext cx="37084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en línea</a:t>
            </a:r>
            <a:endParaRPr lang="es-ES" noProof="0" dirty="0"/>
          </a:p>
        </p:txBody>
      </p:sp>
      <p:sp>
        <p:nvSpPr>
          <p:cNvPr id="12"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3"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48859601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9B626F-CFCD-4D8A-9F36-47A81BA1A030}"/>
              </a:ext>
            </a:extLst>
          </p:cNvPr>
          <p:cNvSpPr>
            <a:spLocks noChangeArrowheads="1"/>
          </p:cNvSpPr>
          <p:nvPr userDrawn="1"/>
        </p:nvSpPr>
        <p:spPr bwMode="auto">
          <a:xfrm>
            <a:off x="124885" y="158751"/>
            <a:ext cx="35835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s-ES" altLang="es-CL" sz="2400">
                <a:solidFill>
                  <a:srgbClr val="BFBFBF"/>
                </a:solidFill>
              </a:rPr>
              <a:t>Imagen Referencial</a:t>
            </a:r>
          </a:p>
        </p:txBody>
      </p:sp>
      <p:sp>
        <p:nvSpPr>
          <p:cNvPr id="7" name="Marcador de imágenes prediseñadas 9"/>
          <p:cNvSpPr>
            <a:spLocks noGrp="1"/>
          </p:cNvSpPr>
          <p:nvPr>
            <p:ph type="clipArt" sz="quarter" idx="10"/>
          </p:nvPr>
        </p:nvSpPr>
        <p:spPr>
          <a:xfrm>
            <a:off x="0" y="0"/>
            <a:ext cx="37084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en línea</a:t>
            </a:r>
            <a:endParaRPr lang="es-ES" noProof="0" dirty="0"/>
          </a:p>
        </p:txBody>
      </p:sp>
      <p:sp>
        <p:nvSpPr>
          <p:cNvPr id="6"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1"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2476694209"/>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1"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23486097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Footer Placeholder 4"/>
          <p:cNvSpPr>
            <a:spLocks noGrp="1"/>
          </p:cNvSpPr>
          <p:nvPr>
            <p:ph type="ftr" sz="quarter" idx="10"/>
          </p:nvPr>
        </p:nvSpPr>
        <p:spPr/>
        <p:txBody>
          <a:bodyPr/>
          <a:lstStyle>
            <a:lvl1pPr>
              <a:defRPr/>
            </a:lvl1pPr>
          </a:lstStyle>
          <a:p>
            <a:endParaRPr lang="es-CL"/>
          </a:p>
        </p:txBody>
      </p:sp>
    </p:spTree>
    <p:extLst>
      <p:ext uri="{BB962C8B-B14F-4D97-AF65-F5344CB8AC3E}">
        <p14:creationId xmlns:p14="http://schemas.microsoft.com/office/powerpoint/2010/main" val="965705163"/>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DB9FF4D8-8322-47A8-855C-DF7244F9E28B}" type="datetimeFigureOut">
              <a:rPr lang="es-CL" smtClean="0">
                <a:solidFill>
                  <a:prstClr val="black">
                    <a:tint val="75000"/>
                  </a:prstClr>
                </a:solidFill>
              </a:rPr>
              <a:pPr/>
              <a:t>28-10-2021</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7E77641-A0F0-4F2E-9136-E587697D174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6054714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Slide Number Placeholder 5"/>
          <p:cNvSpPr>
            <a:spLocks noGrp="1"/>
          </p:cNvSpPr>
          <p:nvPr>
            <p:ph type="sldNum" sz="quarter" idx="10"/>
          </p:nvPr>
        </p:nvSpPr>
        <p:spPr/>
        <p:txBody>
          <a:bodyPr/>
          <a:lstStyle>
            <a:lvl1pPr>
              <a:defRPr/>
            </a:lvl1pPr>
          </a:lstStyle>
          <a:p>
            <a:fld id="{4AC69707-13C8-479A-986C-D0CD94904AC4}" type="slidenum">
              <a:rPr lang="en-US" altLang="es-CL"/>
              <a:pPr/>
              <a:t>‹Nº›</a:t>
            </a:fld>
            <a:endParaRPr lang="en-US" altLang="es-CL"/>
          </a:p>
        </p:txBody>
      </p:sp>
    </p:spTree>
    <p:extLst>
      <p:ext uri="{BB962C8B-B14F-4D97-AF65-F5344CB8AC3E}">
        <p14:creationId xmlns:p14="http://schemas.microsoft.com/office/powerpoint/2010/main" val="2840859384"/>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Slide Number Placeholder 5"/>
          <p:cNvSpPr>
            <a:spLocks noGrp="1"/>
          </p:cNvSpPr>
          <p:nvPr>
            <p:ph type="sldNum" sz="quarter" idx="10"/>
          </p:nvPr>
        </p:nvSpPr>
        <p:spPr/>
        <p:txBody>
          <a:bodyPr/>
          <a:lstStyle>
            <a:lvl1pPr>
              <a:defRPr/>
            </a:lvl1pPr>
          </a:lstStyle>
          <a:p>
            <a:fld id="{20E25609-72CD-47F9-8595-1569A560197E}" type="slidenum">
              <a:rPr lang="en-US" altLang="es-CL"/>
              <a:pPr/>
              <a:t>‹Nº›</a:t>
            </a:fld>
            <a:endParaRPr lang="en-US" altLang="es-CL"/>
          </a:p>
        </p:txBody>
      </p:sp>
    </p:spTree>
    <p:extLst>
      <p:ext uri="{BB962C8B-B14F-4D97-AF65-F5344CB8AC3E}">
        <p14:creationId xmlns:p14="http://schemas.microsoft.com/office/powerpoint/2010/main" val="201018743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a:latin typeface="Calibri" pitchFamily="-60" charset="0"/>
                <a:cs typeface="+mn-cs"/>
              </a:defRPr>
            </a:lvl1pPr>
          </a:lstStyle>
          <a:p>
            <a:pPr>
              <a:defRPr/>
            </a:pPr>
            <a:endParaRPr lang="es-CL">
              <a:solidFill>
                <a:prstClr val="black"/>
              </a:solidFill>
            </a:endParaRPr>
          </a:p>
        </p:txBody>
      </p:sp>
      <p:sp>
        <p:nvSpPr>
          <p:cNvPr id="5" name="Footer Placeholder 4"/>
          <p:cNvSpPr>
            <a:spLocks noGrp="1"/>
          </p:cNvSpPr>
          <p:nvPr>
            <p:ph type="ftr" sz="quarter" idx="11"/>
          </p:nvPr>
        </p:nvSpPr>
        <p:spPr>
          <a:xfrm>
            <a:off x="25400" y="6527801"/>
            <a:ext cx="3860800" cy="246063"/>
          </a:xfrm>
          <a:prstGeom prst="rect">
            <a:avLst/>
          </a:prstGeom>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a:latin typeface="+mn-lt"/>
                <a:cs typeface="+mn-cs"/>
              </a:defRPr>
            </a:lvl1pPr>
          </a:lstStyle>
          <a:p>
            <a:pPr>
              <a:defRPr/>
            </a:pPr>
            <a:endParaRPr lang="es-E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295C9E04-CD4C-423F-B55A-857512A02907}" type="slidenum">
              <a:rPr lang="en-US" altLang="es-CL"/>
              <a:pPr/>
              <a:t>‹Nº›</a:t>
            </a:fld>
            <a:endParaRPr lang="en-US" altLang="es-CL"/>
          </a:p>
        </p:txBody>
      </p:sp>
    </p:spTree>
    <p:extLst>
      <p:ext uri="{BB962C8B-B14F-4D97-AF65-F5344CB8AC3E}">
        <p14:creationId xmlns:p14="http://schemas.microsoft.com/office/powerpoint/2010/main" val="1073876592"/>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Slide Number Placeholder 5"/>
          <p:cNvSpPr>
            <a:spLocks noGrp="1"/>
          </p:cNvSpPr>
          <p:nvPr>
            <p:ph type="sldNum" sz="quarter" idx="10"/>
          </p:nvPr>
        </p:nvSpPr>
        <p:spPr/>
        <p:txBody>
          <a:bodyPr/>
          <a:lstStyle>
            <a:lvl1pPr>
              <a:defRPr/>
            </a:lvl1pPr>
          </a:lstStyle>
          <a:p>
            <a:fld id="{80F666E3-792A-42F5-8FC9-7F2FDFB67DDB}" type="slidenum">
              <a:rPr lang="en-US" altLang="es-CL"/>
              <a:pPr/>
              <a:t>‹Nº›</a:t>
            </a:fld>
            <a:endParaRPr lang="en-US" altLang="es-CL"/>
          </a:p>
        </p:txBody>
      </p:sp>
    </p:spTree>
    <p:extLst>
      <p:ext uri="{BB962C8B-B14F-4D97-AF65-F5344CB8AC3E}">
        <p14:creationId xmlns:p14="http://schemas.microsoft.com/office/powerpoint/2010/main" val="207489098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535113"/>
            <a:ext cx="5386917"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600" y="2174875"/>
            <a:ext cx="5386917"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68" y="1535113"/>
            <a:ext cx="5389033"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a:latin typeface="Calibri" pitchFamily="-60" charset="0"/>
                <a:cs typeface="+mn-cs"/>
              </a:defRPr>
            </a:lvl1pPr>
          </a:lstStyle>
          <a:p>
            <a:pPr>
              <a:defRPr/>
            </a:pPr>
            <a:endParaRPr lang="es-CL">
              <a:solidFill>
                <a:prstClr val="black"/>
              </a:solidFill>
            </a:endParaRPr>
          </a:p>
        </p:txBody>
      </p:sp>
      <p:sp>
        <p:nvSpPr>
          <p:cNvPr id="8" name="Footer Placeholder 7"/>
          <p:cNvSpPr>
            <a:spLocks noGrp="1"/>
          </p:cNvSpPr>
          <p:nvPr>
            <p:ph type="ftr" sz="quarter" idx="11"/>
          </p:nvPr>
        </p:nvSpPr>
        <p:spPr>
          <a:xfrm>
            <a:off x="25400" y="6527801"/>
            <a:ext cx="3860800" cy="246063"/>
          </a:xfrm>
          <a:prstGeom prst="rect">
            <a:avLst/>
          </a:prstGeom>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a:latin typeface="+mn-lt"/>
                <a:cs typeface="+mn-cs"/>
              </a:defRPr>
            </a:lvl1pPr>
          </a:lstStyle>
          <a:p>
            <a:pPr>
              <a:defRPr/>
            </a:pPr>
            <a:endParaRPr lang="es-E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CB182D9F-2BA4-4D07-A778-1865DB2D72A3}" type="slidenum">
              <a:rPr lang="en-US" altLang="es-CL"/>
              <a:pPr/>
              <a:t>‹Nº›</a:t>
            </a:fld>
            <a:endParaRPr lang="en-US" altLang="es-CL"/>
          </a:p>
        </p:txBody>
      </p:sp>
    </p:spTree>
    <p:extLst>
      <p:ext uri="{BB962C8B-B14F-4D97-AF65-F5344CB8AC3E}">
        <p14:creationId xmlns:p14="http://schemas.microsoft.com/office/powerpoint/2010/main" val="428398710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Slide Number Placeholder 5"/>
          <p:cNvSpPr>
            <a:spLocks noGrp="1"/>
          </p:cNvSpPr>
          <p:nvPr>
            <p:ph type="sldNum" sz="quarter" idx="10"/>
          </p:nvPr>
        </p:nvSpPr>
        <p:spPr/>
        <p:txBody>
          <a:bodyPr/>
          <a:lstStyle>
            <a:lvl1pPr>
              <a:defRPr/>
            </a:lvl1pPr>
          </a:lstStyle>
          <a:p>
            <a:fld id="{052188D1-3EE8-4E6B-9F9B-CCFE14D55389}" type="slidenum">
              <a:rPr lang="en-US" altLang="es-CL"/>
              <a:pPr/>
              <a:t>‹Nº›</a:t>
            </a:fld>
            <a:endParaRPr lang="en-US" altLang="es-CL"/>
          </a:p>
        </p:txBody>
      </p:sp>
    </p:spTree>
    <p:extLst>
      <p:ext uri="{BB962C8B-B14F-4D97-AF65-F5344CB8AC3E}">
        <p14:creationId xmlns:p14="http://schemas.microsoft.com/office/powerpoint/2010/main" val="1521399542"/>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C29827D3-5FA0-4E02-A0C8-58834A83FF70}" type="slidenum">
              <a:rPr lang="en-US" altLang="es-CL"/>
              <a:pPr/>
              <a:t>‹Nº›</a:t>
            </a:fld>
            <a:endParaRPr lang="en-US" altLang="es-CL"/>
          </a:p>
        </p:txBody>
      </p:sp>
    </p:spTree>
    <p:extLst>
      <p:ext uri="{BB962C8B-B14F-4D97-AF65-F5344CB8AC3E}">
        <p14:creationId xmlns:p14="http://schemas.microsoft.com/office/powerpoint/2010/main" val="4244201366"/>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Slide Number Placeholder 5"/>
          <p:cNvSpPr>
            <a:spLocks noGrp="1"/>
          </p:cNvSpPr>
          <p:nvPr>
            <p:ph type="sldNum" sz="quarter" idx="10"/>
          </p:nvPr>
        </p:nvSpPr>
        <p:spPr/>
        <p:txBody>
          <a:bodyPr/>
          <a:lstStyle>
            <a:lvl1pPr>
              <a:defRPr/>
            </a:lvl1pPr>
          </a:lstStyle>
          <a:p>
            <a:fld id="{CD214D47-E8BD-4C9D-AEE4-F4CB4ECEB047}" type="slidenum">
              <a:rPr lang="en-US" altLang="es-CL"/>
              <a:pPr/>
              <a:t>‹Nº›</a:t>
            </a:fld>
            <a:endParaRPr lang="en-US" altLang="es-CL"/>
          </a:p>
        </p:txBody>
      </p:sp>
    </p:spTree>
    <p:extLst>
      <p:ext uri="{BB962C8B-B14F-4D97-AF65-F5344CB8AC3E}">
        <p14:creationId xmlns:p14="http://schemas.microsoft.com/office/powerpoint/2010/main" val="919130080"/>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Slide Number Placeholder 5"/>
          <p:cNvSpPr>
            <a:spLocks noGrp="1"/>
          </p:cNvSpPr>
          <p:nvPr>
            <p:ph type="sldNum" sz="quarter" idx="10"/>
          </p:nvPr>
        </p:nvSpPr>
        <p:spPr/>
        <p:txBody>
          <a:bodyPr/>
          <a:lstStyle>
            <a:lvl1pPr>
              <a:defRPr/>
            </a:lvl1pPr>
          </a:lstStyle>
          <a:p>
            <a:fld id="{008F414D-AB47-4811-A116-08A4572AAB80}" type="slidenum">
              <a:rPr lang="en-US" altLang="es-CL"/>
              <a:pPr/>
              <a:t>‹Nº›</a:t>
            </a:fld>
            <a:endParaRPr lang="en-US" altLang="es-CL"/>
          </a:p>
        </p:txBody>
      </p:sp>
    </p:spTree>
    <p:extLst>
      <p:ext uri="{BB962C8B-B14F-4D97-AF65-F5344CB8AC3E}">
        <p14:creationId xmlns:p14="http://schemas.microsoft.com/office/powerpoint/2010/main" val="238891575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7" y="4406909"/>
            <a:ext cx="10363200" cy="1362075"/>
          </a:xfrm>
        </p:spPr>
        <p:txBody>
          <a:bodyPr/>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7" y="2906719"/>
            <a:ext cx="103632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s-ES"/>
              <a:t>Haga clic para modificar los estilos de texto del patrón</a:t>
            </a:r>
          </a:p>
        </p:txBody>
      </p:sp>
      <p:sp>
        <p:nvSpPr>
          <p:cNvPr id="5" name="Footer Placeholder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4068684934"/>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Slide Number Placeholder 5"/>
          <p:cNvSpPr>
            <a:spLocks noGrp="1"/>
          </p:cNvSpPr>
          <p:nvPr>
            <p:ph type="sldNum" sz="quarter" idx="10"/>
          </p:nvPr>
        </p:nvSpPr>
        <p:spPr/>
        <p:txBody>
          <a:bodyPr/>
          <a:lstStyle>
            <a:lvl1pPr>
              <a:defRPr/>
            </a:lvl1pPr>
          </a:lstStyle>
          <a:p>
            <a:fld id="{88CFFA08-849F-4D45-A78F-F9FB389D26B6}" type="slidenum">
              <a:rPr lang="en-US" altLang="es-CL"/>
              <a:pPr/>
              <a:t>‹Nº›</a:t>
            </a:fld>
            <a:endParaRPr lang="en-US" altLang="es-CL"/>
          </a:p>
        </p:txBody>
      </p:sp>
    </p:spTree>
    <p:extLst>
      <p:ext uri="{BB962C8B-B14F-4D97-AF65-F5344CB8AC3E}">
        <p14:creationId xmlns:p14="http://schemas.microsoft.com/office/powerpoint/2010/main" val="13238131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6400" y="274639"/>
            <a:ext cx="2743200"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7213600" cy="58515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Slide Number Placeholder 5"/>
          <p:cNvSpPr>
            <a:spLocks noGrp="1"/>
          </p:cNvSpPr>
          <p:nvPr>
            <p:ph type="sldNum" sz="quarter" idx="10"/>
          </p:nvPr>
        </p:nvSpPr>
        <p:spPr/>
        <p:txBody>
          <a:bodyPr/>
          <a:lstStyle>
            <a:lvl1pPr>
              <a:defRPr/>
            </a:lvl1pPr>
          </a:lstStyle>
          <a:p>
            <a:fld id="{6DD2B167-1416-488B-83A6-48769F49FBB5}" type="slidenum">
              <a:rPr lang="en-US" altLang="es-CL"/>
              <a:pPr/>
              <a:t>‹Nº›</a:t>
            </a:fld>
            <a:endParaRPr lang="en-US" altLang="es-CL"/>
          </a:p>
        </p:txBody>
      </p:sp>
    </p:spTree>
    <p:extLst>
      <p:ext uri="{BB962C8B-B14F-4D97-AF65-F5344CB8AC3E}">
        <p14:creationId xmlns:p14="http://schemas.microsoft.com/office/powerpoint/2010/main" val="40844456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799" y="0"/>
            <a:ext cx="2691853" cy="1828800"/>
          </a:xfrm>
          <a:prstGeom prst="rect">
            <a:avLst/>
          </a:prstGeom>
        </p:spPr>
      </p:pic>
    </p:spTree>
    <p:extLst>
      <p:ext uri="{BB962C8B-B14F-4D97-AF65-F5344CB8AC3E}">
        <p14:creationId xmlns:p14="http://schemas.microsoft.com/office/powerpoint/2010/main" val="1527343841"/>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pic>
        <p:nvPicPr>
          <p:cNvPr id="10" name="Picture 9" descr="logoP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868" y="0"/>
            <a:ext cx="2711025" cy="2033269"/>
          </a:xfrm>
          <a:prstGeom prst="rect">
            <a:avLst/>
          </a:prstGeom>
        </p:spPr>
      </p:pic>
      <p:sp>
        <p:nvSpPr>
          <p:cNvPr id="11" name="Content Placeholder 11"/>
          <p:cNvSpPr>
            <a:spLocks noGrp="1"/>
          </p:cNvSpPr>
          <p:nvPr>
            <p:ph sz="quarter" idx="11" hasCustomPrompt="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2" name="Content Placeholder 11"/>
          <p:cNvSpPr>
            <a:spLocks noGrp="1"/>
          </p:cNvSpPr>
          <p:nvPr>
            <p:ph sz="quarter" idx="12" hasCustomPrompt="1"/>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4249160353"/>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Encabezado de sección">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3708400" cy="68580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p:nvSpPr>
        <p:spPr>
          <a:xfrm>
            <a:off x="124989" y="158235"/>
            <a:ext cx="3583411" cy="461665"/>
          </a:xfrm>
          <a:prstGeom prst="rect">
            <a:avLst/>
          </a:prstGeom>
        </p:spPr>
        <p:txBody>
          <a:bodyPr wrap="square">
            <a:spAutoFit/>
          </a:bodyPr>
          <a:lstStyle/>
          <a:p>
            <a:r>
              <a:rPr lang="es-ES" sz="2400" dirty="0">
                <a:solidFill>
                  <a:prstClr val="white">
                    <a:lumMod val="75000"/>
                  </a:prstClr>
                </a:solidFill>
              </a:rPr>
              <a:t>Imagen Referencial</a:t>
            </a:r>
          </a:p>
        </p:txBody>
      </p:sp>
      <p:sp>
        <p:nvSpPr>
          <p:cNvPr id="12" name="Content Placeholder 11"/>
          <p:cNvSpPr>
            <a:spLocks noGrp="1"/>
          </p:cNvSpPr>
          <p:nvPr>
            <p:ph sz="quarter" idx="11" hasCustomPrompt="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942978779"/>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3708400" cy="68580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p:nvSpPr>
        <p:spPr>
          <a:xfrm>
            <a:off x="124989" y="158235"/>
            <a:ext cx="3583411" cy="461665"/>
          </a:xfrm>
          <a:prstGeom prst="rect">
            <a:avLst/>
          </a:prstGeom>
        </p:spPr>
        <p:txBody>
          <a:bodyPr wrap="square">
            <a:spAutoFit/>
          </a:bodyPr>
          <a:lstStyle/>
          <a:p>
            <a:r>
              <a:rPr lang="es-ES" sz="2400" dirty="0">
                <a:solidFill>
                  <a:prstClr val="white">
                    <a:lumMod val="75000"/>
                  </a:prstClr>
                </a:solidFill>
              </a:rPr>
              <a:t>Imagen Referencial</a:t>
            </a:r>
          </a:p>
        </p:txBody>
      </p:sp>
      <p:sp>
        <p:nvSpPr>
          <p:cNvPr id="6" name="Content Placeholder 11"/>
          <p:cNvSpPr>
            <a:spLocks noGrp="1"/>
          </p:cNvSpPr>
          <p:nvPr>
            <p:ph sz="quarter" idx="11" hasCustomPrompt="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440239499"/>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340809973"/>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4639734" y="3035300"/>
            <a:ext cx="7010399"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4639733" y="1066801"/>
            <a:ext cx="70104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4639733" y="2184400"/>
            <a:ext cx="7010400"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9" name="Picture 8" descr="Complemento-Logo-Gobierno-160x14p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867" y="0"/>
            <a:ext cx="2709333" cy="177800"/>
          </a:xfrm>
          <a:prstGeom prst="rect">
            <a:avLst/>
          </a:prstGeom>
        </p:spPr>
      </p:pic>
      <p:sp>
        <p:nvSpPr>
          <p:cNvPr id="2" name="CuadroTexto 1"/>
          <p:cNvSpPr txBox="1"/>
          <p:nvPr/>
        </p:nvSpPr>
        <p:spPr>
          <a:xfrm>
            <a:off x="11397764" y="6475873"/>
            <a:ext cx="373820" cy="246221"/>
          </a:xfrm>
          <a:prstGeom prst="rect">
            <a:avLst/>
          </a:prstGeom>
          <a:noFill/>
        </p:spPr>
        <p:txBody>
          <a:bodyPr wrap="none" rtlCol="0">
            <a:spAutoFit/>
          </a:bodyPr>
          <a:lstStyle/>
          <a:p>
            <a:pPr algn="r"/>
            <a:fld id="{F0D743BD-13B2-8146-8C09-0F6A22AE68B5}" type="slidenum">
              <a:rPr lang="es-ES" sz="1000" smtClean="0">
                <a:solidFill>
                  <a:prstClr val="black">
                    <a:lumMod val="65000"/>
                    <a:lumOff val="35000"/>
                  </a:prstClr>
                </a:solidFill>
                <a:latin typeface="Candara"/>
                <a:cs typeface="Candara"/>
              </a:rPr>
              <a:pPr algn="r"/>
              <a:t>‹Nº›</a:t>
            </a:fld>
            <a:endParaRPr lang="es-ES" sz="1000" dirty="0">
              <a:solidFill>
                <a:prstClr val="black">
                  <a:lumMod val="65000"/>
                  <a:lumOff val="35000"/>
                </a:prstClr>
              </a:solidFill>
              <a:latin typeface="Candara"/>
              <a:cs typeface="Candara"/>
            </a:endParaRPr>
          </a:p>
        </p:txBody>
      </p:sp>
    </p:spTree>
    <p:extLst>
      <p:ext uri="{BB962C8B-B14F-4D97-AF65-F5344CB8AC3E}">
        <p14:creationId xmlns:p14="http://schemas.microsoft.com/office/powerpoint/2010/main" val="533861040"/>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799" y="0"/>
            <a:ext cx="2691853" cy="1828800"/>
          </a:xfrm>
          <a:prstGeom prst="rect">
            <a:avLst/>
          </a:prstGeom>
        </p:spPr>
      </p:pic>
    </p:spTree>
    <p:extLst>
      <p:ext uri="{BB962C8B-B14F-4D97-AF65-F5344CB8AC3E}">
        <p14:creationId xmlns:p14="http://schemas.microsoft.com/office/powerpoint/2010/main" val="1324433943"/>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3" y="2130436"/>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s-ES"/>
              <a:t>Haga clic para modificar el estilo de subtítulo del patrón</a:t>
            </a:r>
            <a:endParaRPr lang="en-US"/>
          </a:p>
        </p:txBody>
      </p:sp>
      <p:sp>
        <p:nvSpPr>
          <p:cNvPr id="5" name="Footer Placeholder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272327530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3" y="1600207"/>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3" y="1600207"/>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Footer Placeholder 5"/>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525930057"/>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DB9FF4D8-8322-47A8-855C-DF7244F9E28B}" type="datetimeFigureOut">
              <a:rPr lang="es-CL" smtClean="0">
                <a:solidFill>
                  <a:prstClr val="black">
                    <a:tint val="75000"/>
                  </a:prstClr>
                </a:solidFill>
              </a:rPr>
              <a:pPr/>
              <a:t>28-10-2021</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7E77641-A0F0-4F2E-9136-E587697D174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20183927"/>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endParaRPr lang="es-CL"/>
          </a:p>
        </p:txBody>
      </p:sp>
    </p:spTree>
    <p:extLst>
      <p:ext uri="{BB962C8B-B14F-4D97-AF65-F5344CB8AC3E}">
        <p14:creationId xmlns:p14="http://schemas.microsoft.com/office/powerpoint/2010/main" val="1095504186"/>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1 Imag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800" y="0"/>
            <a:ext cx="269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3"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408091300"/>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4" name="Picture 9" descr="logoPNG.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1867" y="0"/>
            <a:ext cx="2711451"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2"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1425555791"/>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A6C984C-676B-4050-9B3C-9F11A2652AD2}"/>
              </a:ext>
            </a:extLst>
          </p:cNvPr>
          <p:cNvSpPr>
            <a:spLocks noChangeArrowheads="1"/>
          </p:cNvSpPr>
          <p:nvPr userDrawn="1"/>
        </p:nvSpPr>
        <p:spPr bwMode="auto">
          <a:xfrm>
            <a:off x="124885" y="158751"/>
            <a:ext cx="35835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s-ES" altLang="es-CL" sz="2400">
                <a:solidFill>
                  <a:srgbClr val="BFBFBF"/>
                </a:solidFill>
              </a:rPr>
              <a:t>Imagen Referencial</a:t>
            </a:r>
          </a:p>
        </p:txBody>
      </p:sp>
      <p:sp>
        <p:nvSpPr>
          <p:cNvPr id="7" name="Marcador de imágenes prediseñadas 9"/>
          <p:cNvSpPr>
            <a:spLocks noGrp="1"/>
          </p:cNvSpPr>
          <p:nvPr>
            <p:ph type="clipArt" sz="quarter" idx="10"/>
          </p:nvPr>
        </p:nvSpPr>
        <p:spPr>
          <a:xfrm>
            <a:off x="0" y="0"/>
            <a:ext cx="37084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en línea</a:t>
            </a:r>
            <a:endParaRPr lang="es-ES" noProof="0" dirty="0"/>
          </a:p>
        </p:txBody>
      </p:sp>
      <p:sp>
        <p:nvSpPr>
          <p:cNvPr id="12"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3"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3591699998"/>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0FDF06-7EF6-4554-983D-728BAA554047}"/>
              </a:ext>
            </a:extLst>
          </p:cNvPr>
          <p:cNvSpPr>
            <a:spLocks noChangeArrowheads="1"/>
          </p:cNvSpPr>
          <p:nvPr userDrawn="1"/>
        </p:nvSpPr>
        <p:spPr bwMode="auto">
          <a:xfrm>
            <a:off x="124885" y="158751"/>
            <a:ext cx="35835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s-ES" altLang="es-CL" sz="2400">
                <a:solidFill>
                  <a:srgbClr val="BFBFBF"/>
                </a:solidFill>
              </a:rPr>
              <a:t>Imagen Referencial</a:t>
            </a:r>
          </a:p>
        </p:txBody>
      </p:sp>
      <p:sp>
        <p:nvSpPr>
          <p:cNvPr id="7" name="Marcador de imágenes prediseñadas 9"/>
          <p:cNvSpPr>
            <a:spLocks noGrp="1"/>
          </p:cNvSpPr>
          <p:nvPr>
            <p:ph type="clipArt" sz="quarter" idx="10"/>
          </p:nvPr>
        </p:nvSpPr>
        <p:spPr>
          <a:xfrm>
            <a:off x="0" y="0"/>
            <a:ext cx="37084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en línea</a:t>
            </a:r>
            <a:endParaRPr lang="es-ES" noProof="0" dirty="0"/>
          </a:p>
        </p:txBody>
      </p:sp>
      <p:sp>
        <p:nvSpPr>
          <p:cNvPr id="6"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1"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733982853"/>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p:nvPr>
        </p:nvSpPr>
        <p:spPr>
          <a:xfrm>
            <a:off x="4250267" y="2582489"/>
            <a:ext cx="7941733"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los estilos de texto del patrón</a:t>
            </a:r>
          </a:p>
        </p:txBody>
      </p:sp>
      <p:sp>
        <p:nvSpPr>
          <p:cNvPr id="11" name="Content Placeholder 11"/>
          <p:cNvSpPr>
            <a:spLocks noGrp="1"/>
          </p:cNvSpPr>
          <p:nvPr>
            <p:ph sz="quarter" idx="12"/>
          </p:nvPr>
        </p:nvSpPr>
        <p:spPr>
          <a:xfrm>
            <a:off x="4250267" y="3623721"/>
            <a:ext cx="7941733"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los estilos de texto del patrón</a:t>
            </a:r>
          </a:p>
        </p:txBody>
      </p:sp>
    </p:spTree>
    <p:extLst>
      <p:ext uri="{BB962C8B-B14F-4D97-AF65-F5344CB8AC3E}">
        <p14:creationId xmlns:p14="http://schemas.microsoft.com/office/powerpoint/2010/main" val="3491117045"/>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3" y="2130436"/>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s-ES"/>
              <a:t>Haga clic para modificar el estilo de subtítulo del patrón</a:t>
            </a:r>
            <a:endParaRPr lang="en-US"/>
          </a:p>
        </p:txBody>
      </p:sp>
      <p:sp>
        <p:nvSpPr>
          <p:cNvPr id="5" name="Footer Placeholder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31828743"/>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DB9FF4D8-8322-47A8-855C-DF7244F9E28B}" type="datetimeFigureOut">
              <a:rPr lang="es-CL" smtClean="0">
                <a:solidFill>
                  <a:prstClr val="black">
                    <a:tint val="75000"/>
                  </a:prstClr>
                </a:solidFill>
              </a:rPr>
              <a:pPr/>
              <a:t>28-10-2021</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7E77641-A0F0-4F2E-9136-E587697D174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75849693"/>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endParaRPr lang="es-CL"/>
          </a:p>
        </p:txBody>
      </p:sp>
    </p:spTree>
    <p:extLst>
      <p:ext uri="{BB962C8B-B14F-4D97-AF65-F5344CB8AC3E}">
        <p14:creationId xmlns:p14="http://schemas.microsoft.com/office/powerpoint/2010/main" val="284349736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535115"/>
            <a:ext cx="5386917" cy="639762"/>
          </a:xfrm>
        </p:spPr>
        <p:txBody>
          <a:bodyPr>
            <a:normAutofit/>
          </a:bodyPr>
          <a:lstStyle>
            <a:lvl1pPr marL="0" indent="0">
              <a:buNone/>
              <a:defRPr sz="2000" b="1"/>
            </a:lvl1pPr>
            <a:lvl2pPr marL="457177"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600" y="2174875"/>
            <a:ext cx="5386917"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4" y="1535115"/>
            <a:ext cx="5389033" cy="639762"/>
          </a:xfrm>
        </p:spPr>
        <p:txBody>
          <a:bodyPr>
            <a:normAutofit/>
          </a:bodyPr>
          <a:lstStyle>
            <a:lvl1pPr marL="0" indent="0">
              <a:buNone/>
              <a:defRPr sz="2000" b="1"/>
            </a:lvl1pPr>
            <a:lvl2pPr marL="457177"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93374" y="2174875"/>
            <a:ext cx="5389033"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Footer Placeholder 7"/>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205030576"/>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3" y="2130436"/>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s-ES"/>
              <a:t>Haga clic para modificar el estilo de subtítulo del patrón</a:t>
            </a: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Tree>
    <p:extLst>
      <p:ext uri="{BB962C8B-B14F-4D97-AF65-F5344CB8AC3E}">
        <p14:creationId xmlns:p14="http://schemas.microsoft.com/office/powerpoint/2010/main" val="797383245"/>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Tree>
    <p:extLst>
      <p:ext uri="{BB962C8B-B14F-4D97-AF65-F5344CB8AC3E}">
        <p14:creationId xmlns:p14="http://schemas.microsoft.com/office/powerpoint/2010/main" val="1664531424"/>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7" y="4406909"/>
            <a:ext cx="10363200" cy="1362075"/>
          </a:xfrm>
        </p:spPr>
        <p:txBody>
          <a:bodyPr/>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7" y="2906719"/>
            <a:ext cx="103632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s-ES"/>
              <a:t>Haga clic para modificar los estilos de texto del patrón</a:t>
            </a:r>
          </a:p>
        </p:txBody>
      </p:sp>
      <p:sp>
        <p:nvSpPr>
          <p:cNvPr id="5" name="Footer Placeholder 4"/>
          <p:cNvSpPr>
            <a:spLocks noGrp="1"/>
          </p:cNvSpPr>
          <p:nvPr>
            <p:ph type="ftr" sz="quarter" idx="11"/>
          </p:nvPr>
        </p:nvSpPr>
        <p:spPr/>
        <p:txBody>
          <a:bodyPr/>
          <a:lstStyle>
            <a:lvl1pPr>
              <a:defRPr/>
            </a:lvl1pPr>
          </a:lstStyle>
          <a:p>
            <a:pPr>
              <a:defRPr/>
            </a:pPr>
            <a:endParaRPr lang="es-ES"/>
          </a:p>
        </p:txBody>
      </p:sp>
    </p:spTree>
    <p:extLst>
      <p:ext uri="{BB962C8B-B14F-4D97-AF65-F5344CB8AC3E}">
        <p14:creationId xmlns:p14="http://schemas.microsoft.com/office/powerpoint/2010/main" val="3764929637"/>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3" y="1600207"/>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3" y="1600207"/>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Footer Placeholder 5"/>
          <p:cNvSpPr>
            <a:spLocks noGrp="1"/>
          </p:cNvSpPr>
          <p:nvPr>
            <p:ph type="ftr" sz="quarter" idx="11"/>
          </p:nvPr>
        </p:nvSpPr>
        <p:spPr/>
        <p:txBody>
          <a:bodyPr/>
          <a:lstStyle>
            <a:lvl1pPr>
              <a:defRPr/>
            </a:lvl1pPr>
          </a:lstStyle>
          <a:p>
            <a:pPr>
              <a:defRPr/>
            </a:pPr>
            <a:endParaRPr lang="es-ES"/>
          </a:p>
        </p:txBody>
      </p:sp>
    </p:spTree>
    <p:extLst>
      <p:ext uri="{BB962C8B-B14F-4D97-AF65-F5344CB8AC3E}">
        <p14:creationId xmlns:p14="http://schemas.microsoft.com/office/powerpoint/2010/main" val="4068653413"/>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535115"/>
            <a:ext cx="5386917" cy="639762"/>
          </a:xfrm>
        </p:spPr>
        <p:txBody>
          <a:bodyPr>
            <a:normAutofit/>
          </a:bodyPr>
          <a:lstStyle>
            <a:lvl1pPr marL="0" indent="0">
              <a:buNone/>
              <a:defRPr sz="2000" b="1"/>
            </a:lvl1pPr>
            <a:lvl2pPr marL="457177"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600" y="2174875"/>
            <a:ext cx="5386917"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4" y="1535115"/>
            <a:ext cx="5389033" cy="639762"/>
          </a:xfrm>
        </p:spPr>
        <p:txBody>
          <a:bodyPr>
            <a:normAutofit/>
          </a:bodyPr>
          <a:lstStyle>
            <a:lvl1pPr marL="0" indent="0">
              <a:buNone/>
              <a:defRPr sz="2000" b="1"/>
            </a:lvl1pPr>
            <a:lvl2pPr marL="457177"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93374" y="2174875"/>
            <a:ext cx="5389033"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Footer Placeholder 7"/>
          <p:cNvSpPr>
            <a:spLocks noGrp="1"/>
          </p:cNvSpPr>
          <p:nvPr>
            <p:ph type="ftr" sz="quarter" idx="11"/>
          </p:nvPr>
        </p:nvSpPr>
        <p:spPr/>
        <p:txBody>
          <a:bodyPr/>
          <a:lstStyle>
            <a:lvl1pPr>
              <a:defRPr/>
            </a:lvl1pPr>
          </a:lstStyle>
          <a:p>
            <a:pPr>
              <a:defRPr/>
            </a:pPr>
            <a:endParaRPr lang="es-ES"/>
          </a:p>
        </p:txBody>
      </p:sp>
    </p:spTree>
    <p:extLst>
      <p:ext uri="{BB962C8B-B14F-4D97-AF65-F5344CB8AC3E}">
        <p14:creationId xmlns:p14="http://schemas.microsoft.com/office/powerpoint/2010/main" val="867569954"/>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a:p>
        </p:txBody>
      </p:sp>
    </p:spTree>
    <p:extLst>
      <p:ext uri="{BB962C8B-B14F-4D97-AF65-F5344CB8AC3E}">
        <p14:creationId xmlns:p14="http://schemas.microsoft.com/office/powerpoint/2010/main" val="4290483145"/>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a:p>
        </p:txBody>
      </p:sp>
    </p:spTree>
    <p:extLst>
      <p:ext uri="{BB962C8B-B14F-4D97-AF65-F5344CB8AC3E}">
        <p14:creationId xmlns:p14="http://schemas.microsoft.com/office/powerpoint/2010/main" val="2169722026"/>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27306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7" y="1435111"/>
            <a:ext cx="4011084" cy="4691063"/>
          </a:xfrm>
        </p:spPr>
        <p:txBody>
          <a:bodyPr/>
          <a:lstStyle>
            <a:lvl1pPr marL="0" indent="0">
              <a:buNone/>
              <a:defRPr sz="1400"/>
            </a:lvl1pPr>
            <a:lvl2pPr marL="457177"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s-ES"/>
              <a:t>Haga clic para modificar los estilos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a:p>
        </p:txBody>
      </p:sp>
    </p:spTree>
    <p:extLst>
      <p:ext uri="{BB962C8B-B14F-4D97-AF65-F5344CB8AC3E}">
        <p14:creationId xmlns:p14="http://schemas.microsoft.com/office/powerpoint/2010/main" val="2314260195"/>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612777"/>
            <a:ext cx="7315200" cy="4114800"/>
          </a:xfrm>
        </p:spPr>
        <p:txBody>
          <a:bodyPr rtlCol="0">
            <a:normAutofit/>
          </a:bodyPr>
          <a:lstStyle>
            <a:lvl1pPr marL="0" indent="0">
              <a:buNone/>
              <a:defRPr sz="3200"/>
            </a:lvl1pPr>
            <a:lvl2pPr marL="457177"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r>
              <a:rPr lang="es-ES" noProof="0"/>
              <a:t>Haga clic en el icono para agregar una imagen</a:t>
            </a:r>
            <a:endParaRPr lang="en-US" noProof="0"/>
          </a:p>
        </p:txBody>
      </p:sp>
      <p:sp>
        <p:nvSpPr>
          <p:cNvPr id="4" name="Text Placeholder 3"/>
          <p:cNvSpPr>
            <a:spLocks noGrp="1"/>
          </p:cNvSpPr>
          <p:nvPr>
            <p:ph type="body" sz="half" idx="2"/>
          </p:nvPr>
        </p:nvSpPr>
        <p:spPr>
          <a:xfrm>
            <a:off x="2389717" y="5367340"/>
            <a:ext cx="7315200" cy="804862"/>
          </a:xfrm>
        </p:spPr>
        <p:txBody>
          <a:bodyPr/>
          <a:lstStyle>
            <a:lvl1pPr marL="0" indent="0">
              <a:buNone/>
              <a:defRPr sz="1400"/>
            </a:lvl1pPr>
            <a:lvl2pPr marL="457177"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s-ES"/>
              <a:t>Haga clic para modificar los estilos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a:xfrm>
            <a:off x="8244417" y="6527809"/>
            <a:ext cx="2844800" cy="193675"/>
          </a:xfrm>
          <a:prstGeom prst="rect">
            <a:avLst/>
          </a:prstGeom>
        </p:spPr>
        <p:txBody>
          <a:bodyPr/>
          <a:lstStyle>
            <a:lvl1pPr>
              <a:defRPr/>
            </a:lvl1pPr>
          </a:lstStyle>
          <a:p>
            <a:pPr defTabSz="457080" eaLnBrk="0" fontAlgn="base" hangingPunct="0">
              <a:spcBef>
                <a:spcPct val="0"/>
              </a:spcBef>
              <a:spcAft>
                <a:spcPct val="0"/>
              </a:spcAft>
            </a:pPr>
            <a:fld id="{D57443DF-455D-4D7F-9C51-8D5B6D377967}" type="slidenum">
              <a:rPr lang="en-US" altLang="es-CL" smtClean="0">
                <a:solidFill>
                  <a:prstClr val="black"/>
                </a:solidFill>
                <a:latin typeface="Arial" panose="020B0604020202020204" pitchFamily="34" charset="0"/>
                <a:ea typeface="ヒラギノ角ゴ Pro W3" charset="-128"/>
              </a:rPr>
              <a:pPr defTabSz="457080" eaLnBrk="0" fontAlgn="base" hangingPunct="0">
                <a:spcBef>
                  <a:spcPct val="0"/>
                </a:spcBef>
                <a:spcAft>
                  <a:spcPct val="0"/>
                </a:spcAft>
              </a:pPr>
              <a:t>‹Nº›</a:t>
            </a:fld>
            <a:endParaRPr lang="en-US" altLang="es-CL">
              <a:solidFill>
                <a:prstClr val="black"/>
              </a:solidFill>
              <a:latin typeface="Arial" panose="020B0604020202020204" pitchFamily="34" charset="0"/>
              <a:ea typeface="ヒラギノ角ゴ Pro W3" charset="-128"/>
            </a:endParaRPr>
          </a:p>
        </p:txBody>
      </p:sp>
    </p:spTree>
    <p:extLst>
      <p:ext uri="{BB962C8B-B14F-4D97-AF65-F5344CB8AC3E}">
        <p14:creationId xmlns:p14="http://schemas.microsoft.com/office/powerpoint/2010/main" val="1073344960"/>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a:xfrm>
            <a:off x="8244417" y="6527809"/>
            <a:ext cx="2844800" cy="193675"/>
          </a:xfrm>
          <a:prstGeom prst="rect">
            <a:avLst/>
          </a:prstGeom>
        </p:spPr>
        <p:txBody>
          <a:bodyPr/>
          <a:lstStyle>
            <a:lvl1pPr>
              <a:defRPr/>
            </a:lvl1pPr>
          </a:lstStyle>
          <a:p>
            <a:pPr defTabSz="457080" eaLnBrk="0" fontAlgn="base" hangingPunct="0">
              <a:spcBef>
                <a:spcPct val="0"/>
              </a:spcBef>
              <a:spcAft>
                <a:spcPct val="0"/>
              </a:spcAft>
            </a:pPr>
            <a:fld id="{C5FED06A-78C5-4CC6-998B-FA6EBFF54FD5}" type="slidenum">
              <a:rPr lang="en-US" altLang="es-CL" smtClean="0">
                <a:solidFill>
                  <a:prstClr val="black"/>
                </a:solidFill>
                <a:latin typeface="Arial" panose="020B0604020202020204" pitchFamily="34" charset="0"/>
                <a:ea typeface="ヒラギノ角ゴ Pro W3" charset="-128"/>
              </a:rPr>
              <a:pPr defTabSz="457080" eaLnBrk="0" fontAlgn="base" hangingPunct="0">
                <a:spcBef>
                  <a:spcPct val="0"/>
                </a:spcBef>
                <a:spcAft>
                  <a:spcPct val="0"/>
                </a:spcAft>
              </a:pPr>
              <a:t>‹Nº›</a:t>
            </a:fld>
            <a:endParaRPr lang="en-US" altLang="es-CL">
              <a:solidFill>
                <a:prstClr val="black"/>
              </a:solidFill>
              <a:latin typeface="Arial" panose="020B0604020202020204" pitchFamily="34" charset="0"/>
              <a:ea typeface="ヒラギノ角ゴ Pro W3" charset="-128"/>
            </a:endParaRPr>
          </a:p>
        </p:txBody>
      </p:sp>
    </p:spTree>
    <p:extLst>
      <p:ext uri="{BB962C8B-B14F-4D97-AF65-F5344CB8AC3E}">
        <p14:creationId xmlns:p14="http://schemas.microsoft.com/office/powerpoint/2010/main" val="234608926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endParaRPr lang="es-CL"/>
          </a:p>
        </p:txBody>
      </p:sp>
    </p:spTree>
    <p:extLst>
      <p:ext uri="{BB962C8B-B14F-4D97-AF65-F5344CB8AC3E}">
        <p14:creationId xmlns:p14="http://schemas.microsoft.com/office/powerpoint/2010/main" val="3057600855"/>
      </p:ext>
    </p:extLst>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6405" y="274649"/>
            <a:ext cx="2743201"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49"/>
            <a:ext cx="7213600" cy="58515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a:xfrm>
            <a:off x="8244417" y="6527809"/>
            <a:ext cx="2844800" cy="193675"/>
          </a:xfrm>
          <a:prstGeom prst="rect">
            <a:avLst/>
          </a:prstGeom>
        </p:spPr>
        <p:txBody>
          <a:bodyPr/>
          <a:lstStyle>
            <a:lvl1pPr>
              <a:defRPr/>
            </a:lvl1pPr>
          </a:lstStyle>
          <a:p>
            <a:pPr defTabSz="457080" eaLnBrk="0" fontAlgn="base" hangingPunct="0">
              <a:spcBef>
                <a:spcPct val="0"/>
              </a:spcBef>
              <a:spcAft>
                <a:spcPct val="0"/>
              </a:spcAft>
            </a:pPr>
            <a:fld id="{4DF8056A-FBA9-4878-9A4C-0BA5C66DADF5}" type="slidenum">
              <a:rPr lang="en-US" altLang="es-CL" smtClean="0">
                <a:solidFill>
                  <a:prstClr val="black"/>
                </a:solidFill>
                <a:latin typeface="Arial" panose="020B0604020202020204" pitchFamily="34" charset="0"/>
                <a:ea typeface="ヒラギノ角ゴ Pro W3" charset="-128"/>
              </a:rPr>
              <a:pPr defTabSz="457080" eaLnBrk="0" fontAlgn="base" hangingPunct="0">
                <a:spcBef>
                  <a:spcPct val="0"/>
                </a:spcBef>
                <a:spcAft>
                  <a:spcPct val="0"/>
                </a:spcAft>
              </a:pPr>
              <a:t>‹Nº›</a:t>
            </a:fld>
            <a:endParaRPr lang="en-US" altLang="es-CL">
              <a:solidFill>
                <a:prstClr val="black"/>
              </a:solidFill>
              <a:latin typeface="Arial" panose="020B0604020202020204" pitchFamily="34" charset="0"/>
              <a:ea typeface="ヒラギノ角ゴ Pro W3" charset="-128"/>
            </a:endParaRPr>
          </a:p>
        </p:txBody>
      </p:sp>
    </p:spTree>
    <p:extLst>
      <p:ext uri="{BB962C8B-B14F-4D97-AF65-F5344CB8AC3E}">
        <p14:creationId xmlns:p14="http://schemas.microsoft.com/office/powerpoint/2010/main" val="3263837354"/>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000000"/>
                </a:solidFill>
                <a:latin typeface="Calibri" panose="020F0502020204030204" pitchFamily="34" charset="0"/>
                <a:ea typeface="ヒラギノ角ゴ Pro W3"/>
                <a:cs typeface="ヒラギノ角ゴ Pro W3"/>
              </a:defRPr>
            </a:lvl1pPr>
          </a:lstStyle>
          <a:p>
            <a:pPr fontAlgn="base">
              <a:spcBef>
                <a:spcPct val="0"/>
              </a:spcBef>
              <a:spcAft>
                <a:spcPct val="0"/>
              </a:spcAft>
              <a:defRPr/>
            </a:pPr>
            <a:fld id="{676BB77F-9757-4733-800A-D6D1BB986C66}" type="datetime1">
              <a:rPr lang="en-US" altLang="es-CL"/>
              <a:pPr fontAlgn="base">
                <a:spcBef>
                  <a:spcPct val="0"/>
                </a:spcBef>
                <a:spcAft>
                  <a:spcPct val="0"/>
                </a:spcAft>
                <a:defRPr/>
              </a:pPr>
              <a:t>10/28/2021</a:t>
            </a:fld>
            <a:endParaRPr lang="en-US" altLang="es-CL" dirty="0"/>
          </a:p>
        </p:txBody>
      </p:sp>
      <p:sp>
        <p:nvSpPr>
          <p:cNvPr id="5" name="Footer Placeholder 4"/>
          <p:cNvSpPr>
            <a:spLocks noGrp="1"/>
          </p:cNvSpPr>
          <p:nvPr>
            <p:ph type="ftr" sz="quarter" idx="11"/>
          </p:nvPr>
        </p:nvSpPr>
        <p:spPr/>
        <p:txBody>
          <a:bodyPr/>
          <a:lstStyle>
            <a:lvl1pPr>
              <a:defRPr>
                <a:ea typeface="ヒラギノ角ゴ Pro W3" pitchFamily="93" charset="-128"/>
                <a:cs typeface="Arial" charset="0"/>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smtClean="0"/>
            </a:lvl1pPr>
          </a:lstStyle>
          <a:p>
            <a:pPr>
              <a:defRPr/>
            </a:pPr>
            <a:fld id="{17210743-8ABC-470A-BCAB-C09AFE882A64}" type="slidenum">
              <a:rPr lang="en-US" altLang="es-CL"/>
              <a:pPr>
                <a:defRPr/>
              </a:pPr>
              <a:t>‹Nº›</a:t>
            </a:fld>
            <a:endParaRPr lang="en-US" altLang="es-CL" dirty="0"/>
          </a:p>
        </p:txBody>
      </p:sp>
    </p:spTree>
    <p:extLst>
      <p:ext uri="{BB962C8B-B14F-4D97-AF65-F5344CB8AC3E}">
        <p14:creationId xmlns:p14="http://schemas.microsoft.com/office/powerpoint/2010/main" val="4270254666"/>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Footer Placeholder 4"/>
          <p:cNvSpPr>
            <a:spLocks noGrp="1"/>
          </p:cNvSpPr>
          <p:nvPr>
            <p:ph type="ftr" sz="quarter" idx="10"/>
          </p:nvPr>
        </p:nvSpPr>
        <p:spPr/>
        <p:txBody>
          <a:bodyPr/>
          <a:lstStyle>
            <a:lvl1pPr>
              <a:defRPr>
                <a:ea typeface="ヒラギノ角ゴ Pro W3" pitchFamily="93" charset="-128"/>
                <a:cs typeface="Arial" charset="0"/>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smtClean="0"/>
            </a:lvl1pPr>
          </a:lstStyle>
          <a:p>
            <a:pPr>
              <a:defRPr/>
            </a:pPr>
            <a:fld id="{B3D6AFD7-1071-4CB6-8B69-6A8C35C7A9A5}" type="slidenum">
              <a:rPr lang="en-US" altLang="es-CL"/>
              <a:pPr>
                <a:defRPr/>
              </a:pPr>
              <a:t>‹Nº›</a:t>
            </a:fld>
            <a:endParaRPr lang="en-US" altLang="es-CL" dirty="0"/>
          </a:p>
        </p:txBody>
      </p:sp>
    </p:spTree>
    <p:extLst>
      <p:ext uri="{BB962C8B-B14F-4D97-AF65-F5344CB8AC3E}">
        <p14:creationId xmlns:p14="http://schemas.microsoft.com/office/powerpoint/2010/main" val="2381949883"/>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000000"/>
                </a:solidFill>
                <a:latin typeface="Calibri" panose="020F0502020204030204" pitchFamily="34" charset="0"/>
                <a:ea typeface="ヒラギノ角ゴ Pro W3"/>
                <a:cs typeface="ヒラギノ角ゴ Pro W3"/>
              </a:defRPr>
            </a:lvl1pPr>
          </a:lstStyle>
          <a:p>
            <a:pPr fontAlgn="base">
              <a:spcBef>
                <a:spcPct val="0"/>
              </a:spcBef>
              <a:spcAft>
                <a:spcPct val="0"/>
              </a:spcAft>
              <a:defRPr/>
            </a:pPr>
            <a:fld id="{E12E4F88-16BB-42C2-BD73-4E59715949BD}" type="datetime1">
              <a:rPr lang="en-US" altLang="es-CL"/>
              <a:pPr fontAlgn="base">
                <a:spcBef>
                  <a:spcPct val="0"/>
                </a:spcBef>
                <a:spcAft>
                  <a:spcPct val="0"/>
                </a:spcAft>
                <a:defRPr/>
              </a:pPr>
              <a:t>10/28/2021</a:t>
            </a:fld>
            <a:endParaRPr lang="en-US" altLang="es-CL" dirty="0"/>
          </a:p>
        </p:txBody>
      </p:sp>
      <p:sp>
        <p:nvSpPr>
          <p:cNvPr id="5" name="Footer Placeholder 4"/>
          <p:cNvSpPr>
            <a:spLocks noGrp="1"/>
          </p:cNvSpPr>
          <p:nvPr>
            <p:ph type="ftr" sz="quarter" idx="11"/>
          </p:nvPr>
        </p:nvSpPr>
        <p:spPr/>
        <p:txBody>
          <a:bodyPr/>
          <a:lstStyle>
            <a:lvl1pPr>
              <a:defRPr>
                <a:ea typeface="ヒラギノ角ゴ Pro W3" pitchFamily="93" charset="-128"/>
                <a:cs typeface="Arial" charset="0"/>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smtClean="0"/>
            </a:lvl1pPr>
          </a:lstStyle>
          <a:p>
            <a:pPr>
              <a:defRPr/>
            </a:pPr>
            <a:fld id="{83AA29A8-808C-45F9-8580-B43CCDEBDD1B}" type="slidenum">
              <a:rPr lang="en-US" altLang="es-CL"/>
              <a:pPr>
                <a:defRPr/>
              </a:pPr>
              <a:t>‹Nº›</a:t>
            </a:fld>
            <a:endParaRPr lang="en-US" altLang="es-CL" dirty="0"/>
          </a:p>
        </p:txBody>
      </p:sp>
    </p:spTree>
    <p:extLst>
      <p:ext uri="{BB962C8B-B14F-4D97-AF65-F5344CB8AC3E}">
        <p14:creationId xmlns:p14="http://schemas.microsoft.com/office/powerpoint/2010/main" val="369765657"/>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000000"/>
                </a:solidFill>
                <a:latin typeface="Calibri" panose="020F0502020204030204" pitchFamily="34" charset="0"/>
                <a:ea typeface="ヒラギノ角ゴ Pro W3"/>
                <a:cs typeface="ヒラギノ角ゴ Pro W3"/>
              </a:defRPr>
            </a:lvl1pPr>
          </a:lstStyle>
          <a:p>
            <a:pPr fontAlgn="base">
              <a:spcBef>
                <a:spcPct val="0"/>
              </a:spcBef>
              <a:spcAft>
                <a:spcPct val="0"/>
              </a:spcAft>
              <a:defRPr/>
            </a:pPr>
            <a:fld id="{12F1A7B2-0BB7-4007-A55C-8B28BC2F8930}" type="datetime1">
              <a:rPr lang="en-US" altLang="es-CL"/>
              <a:pPr fontAlgn="base">
                <a:spcBef>
                  <a:spcPct val="0"/>
                </a:spcBef>
                <a:spcAft>
                  <a:spcPct val="0"/>
                </a:spcAft>
                <a:defRPr/>
              </a:pPr>
              <a:t>10/28/2021</a:t>
            </a:fld>
            <a:endParaRPr lang="en-US" altLang="es-CL" dirty="0"/>
          </a:p>
        </p:txBody>
      </p:sp>
      <p:sp>
        <p:nvSpPr>
          <p:cNvPr id="6" name="Footer Placeholder 5"/>
          <p:cNvSpPr>
            <a:spLocks noGrp="1"/>
          </p:cNvSpPr>
          <p:nvPr>
            <p:ph type="ftr" sz="quarter" idx="11"/>
          </p:nvPr>
        </p:nvSpPr>
        <p:spPr/>
        <p:txBody>
          <a:bodyPr/>
          <a:lstStyle>
            <a:lvl1pPr>
              <a:defRPr>
                <a:ea typeface="ヒラギノ角ゴ Pro W3" pitchFamily="93" charset="-128"/>
                <a:cs typeface="Arial" charset="0"/>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smtClean="0"/>
            </a:lvl1pPr>
          </a:lstStyle>
          <a:p>
            <a:pPr>
              <a:defRPr/>
            </a:pPr>
            <a:fld id="{FC422D4E-4516-470A-9469-3F8E75989818}" type="slidenum">
              <a:rPr lang="en-US" altLang="es-CL"/>
              <a:pPr>
                <a:defRPr/>
              </a:pPr>
              <a:t>‹Nº›</a:t>
            </a:fld>
            <a:endParaRPr lang="en-US" altLang="es-CL" dirty="0"/>
          </a:p>
        </p:txBody>
      </p:sp>
    </p:spTree>
    <p:extLst>
      <p:ext uri="{BB962C8B-B14F-4D97-AF65-F5344CB8AC3E}">
        <p14:creationId xmlns:p14="http://schemas.microsoft.com/office/powerpoint/2010/main" val="4204770667"/>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535113"/>
            <a:ext cx="5386917"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600" y="2174875"/>
            <a:ext cx="5386917"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68" y="1535113"/>
            <a:ext cx="5389033"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000000"/>
                </a:solidFill>
                <a:latin typeface="Calibri" panose="020F0502020204030204" pitchFamily="34" charset="0"/>
                <a:ea typeface="ヒラギノ角ゴ Pro W3"/>
                <a:cs typeface="ヒラギノ角ゴ Pro W3"/>
              </a:defRPr>
            </a:lvl1pPr>
          </a:lstStyle>
          <a:p>
            <a:pPr fontAlgn="base">
              <a:spcBef>
                <a:spcPct val="0"/>
              </a:spcBef>
              <a:spcAft>
                <a:spcPct val="0"/>
              </a:spcAft>
              <a:defRPr/>
            </a:pPr>
            <a:fld id="{4102C6AB-A138-4D04-9254-18827C283DEE}" type="datetime1">
              <a:rPr lang="en-US" altLang="es-CL"/>
              <a:pPr fontAlgn="base">
                <a:spcBef>
                  <a:spcPct val="0"/>
                </a:spcBef>
                <a:spcAft>
                  <a:spcPct val="0"/>
                </a:spcAft>
                <a:defRPr/>
              </a:pPr>
              <a:t>10/28/2021</a:t>
            </a:fld>
            <a:endParaRPr lang="en-US" altLang="es-CL" dirty="0"/>
          </a:p>
        </p:txBody>
      </p:sp>
      <p:sp>
        <p:nvSpPr>
          <p:cNvPr id="8" name="Footer Placeholder 7"/>
          <p:cNvSpPr>
            <a:spLocks noGrp="1"/>
          </p:cNvSpPr>
          <p:nvPr>
            <p:ph type="ftr" sz="quarter" idx="11"/>
          </p:nvPr>
        </p:nvSpPr>
        <p:spPr/>
        <p:txBody>
          <a:bodyPr/>
          <a:lstStyle>
            <a:lvl1pPr>
              <a:defRPr>
                <a:ea typeface="ヒラギノ角ゴ Pro W3" pitchFamily="93" charset="-128"/>
                <a:cs typeface="Arial" charset="0"/>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smtClean="0"/>
            </a:lvl1pPr>
          </a:lstStyle>
          <a:p>
            <a:pPr>
              <a:defRPr/>
            </a:pPr>
            <a:fld id="{CDA475D6-FA8D-43B1-8AC2-BC12C72DEF99}" type="slidenum">
              <a:rPr lang="en-US" altLang="es-CL"/>
              <a:pPr>
                <a:defRPr/>
              </a:pPr>
              <a:t>‹Nº›</a:t>
            </a:fld>
            <a:endParaRPr lang="en-US" altLang="es-CL" dirty="0"/>
          </a:p>
        </p:txBody>
      </p:sp>
    </p:spTree>
    <p:extLst>
      <p:ext uri="{BB962C8B-B14F-4D97-AF65-F5344CB8AC3E}">
        <p14:creationId xmlns:p14="http://schemas.microsoft.com/office/powerpoint/2010/main" val="2488937772"/>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ea typeface="ヒラギノ角ゴ Pro W3" pitchFamily="93" charset="-128"/>
                <a:cs typeface="Arial" charset="0"/>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smtClean="0"/>
            </a:lvl1pPr>
          </a:lstStyle>
          <a:p>
            <a:pPr>
              <a:defRPr/>
            </a:pPr>
            <a:fld id="{C42B022F-54DA-4E66-9B1F-5EFBBB28CEDB}" type="slidenum">
              <a:rPr lang="en-US" altLang="es-CL"/>
              <a:pPr>
                <a:defRPr/>
              </a:pPr>
              <a:t>‹Nº›</a:t>
            </a:fld>
            <a:endParaRPr lang="en-US" altLang="es-CL" dirty="0"/>
          </a:p>
        </p:txBody>
      </p:sp>
    </p:spTree>
    <p:extLst>
      <p:ext uri="{BB962C8B-B14F-4D97-AF65-F5344CB8AC3E}">
        <p14:creationId xmlns:p14="http://schemas.microsoft.com/office/powerpoint/2010/main" val="396377247"/>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ea typeface="ヒラギノ角ゴ Pro W3" pitchFamily="93" charset="-128"/>
                <a:cs typeface="Arial" charset="0"/>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smtClean="0"/>
            </a:lvl1pPr>
          </a:lstStyle>
          <a:p>
            <a:pPr>
              <a:defRPr/>
            </a:pPr>
            <a:fld id="{F569742E-44B2-4985-A58E-765FC5E81241}" type="slidenum">
              <a:rPr lang="en-US" altLang="es-CL"/>
              <a:pPr>
                <a:defRPr/>
              </a:pPr>
              <a:t>‹Nº›</a:t>
            </a:fld>
            <a:endParaRPr lang="en-US" altLang="es-CL" dirty="0"/>
          </a:p>
        </p:txBody>
      </p:sp>
    </p:spTree>
    <p:extLst>
      <p:ext uri="{BB962C8B-B14F-4D97-AF65-F5344CB8AC3E}">
        <p14:creationId xmlns:p14="http://schemas.microsoft.com/office/powerpoint/2010/main" val="3943795999"/>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Footer Placeholder 5"/>
          <p:cNvSpPr>
            <a:spLocks noGrp="1"/>
          </p:cNvSpPr>
          <p:nvPr>
            <p:ph type="ftr" sz="quarter" idx="10"/>
          </p:nvPr>
        </p:nvSpPr>
        <p:spPr/>
        <p:txBody>
          <a:bodyPr/>
          <a:lstStyle>
            <a:lvl1pPr>
              <a:defRPr>
                <a:ea typeface="ヒラギノ角ゴ Pro W3" pitchFamily="93" charset="-128"/>
                <a:cs typeface="Arial" charset="0"/>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smtClean="0"/>
            </a:lvl1pPr>
          </a:lstStyle>
          <a:p>
            <a:pPr>
              <a:defRPr/>
            </a:pPr>
            <a:fld id="{2F18F094-437C-4AB3-92B4-60F00D795DF6}" type="slidenum">
              <a:rPr lang="en-US" altLang="es-CL"/>
              <a:pPr>
                <a:defRPr/>
              </a:pPr>
              <a:t>‹Nº›</a:t>
            </a:fld>
            <a:endParaRPr lang="en-US" altLang="es-CL" dirty="0"/>
          </a:p>
        </p:txBody>
      </p:sp>
    </p:spTree>
    <p:extLst>
      <p:ext uri="{BB962C8B-B14F-4D97-AF65-F5344CB8AC3E}">
        <p14:creationId xmlns:p14="http://schemas.microsoft.com/office/powerpoint/2010/main" val="132764571"/>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Footer Placeholder 5"/>
          <p:cNvSpPr>
            <a:spLocks noGrp="1"/>
          </p:cNvSpPr>
          <p:nvPr>
            <p:ph type="ftr" sz="quarter" idx="10"/>
          </p:nvPr>
        </p:nvSpPr>
        <p:spPr/>
        <p:txBody>
          <a:bodyPr/>
          <a:lstStyle>
            <a:lvl1pPr>
              <a:defRPr>
                <a:ea typeface="ヒラギノ角ゴ Pro W3" pitchFamily="93" charset="-128"/>
                <a:cs typeface="Arial" charset="0"/>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smtClean="0"/>
            </a:lvl1pPr>
          </a:lstStyle>
          <a:p>
            <a:pPr>
              <a:defRPr/>
            </a:pPr>
            <a:fld id="{05DFBABC-43DC-437D-9D7A-28C91134082D}" type="slidenum">
              <a:rPr lang="en-US" altLang="es-CL"/>
              <a:pPr>
                <a:defRPr/>
              </a:pPr>
              <a:t>‹Nº›</a:t>
            </a:fld>
            <a:endParaRPr lang="en-US" altLang="es-CL" dirty="0"/>
          </a:p>
        </p:txBody>
      </p:sp>
    </p:spTree>
    <p:extLst>
      <p:ext uri="{BB962C8B-B14F-4D97-AF65-F5344CB8AC3E}">
        <p14:creationId xmlns:p14="http://schemas.microsoft.com/office/powerpoint/2010/main" val="213650628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endParaRPr lang="es-CL"/>
          </a:p>
        </p:txBody>
      </p:sp>
    </p:spTree>
    <p:extLst>
      <p:ext uri="{BB962C8B-B14F-4D97-AF65-F5344CB8AC3E}">
        <p14:creationId xmlns:p14="http://schemas.microsoft.com/office/powerpoint/2010/main" val="2413781483"/>
      </p:ext>
    </p:extLst>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Footer Placeholder 4"/>
          <p:cNvSpPr>
            <a:spLocks noGrp="1"/>
          </p:cNvSpPr>
          <p:nvPr>
            <p:ph type="ftr" sz="quarter" idx="10"/>
          </p:nvPr>
        </p:nvSpPr>
        <p:spPr/>
        <p:txBody>
          <a:bodyPr/>
          <a:lstStyle>
            <a:lvl1pPr>
              <a:defRPr>
                <a:ea typeface="ヒラギノ角ゴ Pro W3" pitchFamily="93" charset="-128"/>
                <a:cs typeface="Arial" charset="0"/>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smtClean="0"/>
            </a:lvl1pPr>
          </a:lstStyle>
          <a:p>
            <a:pPr>
              <a:defRPr/>
            </a:pPr>
            <a:fld id="{0642464D-5879-47F9-9390-7D4278405459}" type="slidenum">
              <a:rPr lang="en-US" altLang="es-CL"/>
              <a:pPr>
                <a:defRPr/>
              </a:pPr>
              <a:t>‹Nº›</a:t>
            </a:fld>
            <a:endParaRPr lang="en-US" altLang="es-CL" dirty="0"/>
          </a:p>
        </p:txBody>
      </p:sp>
    </p:spTree>
    <p:extLst>
      <p:ext uri="{BB962C8B-B14F-4D97-AF65-F5344CB8AC3E}">
        <p14:creationId xmlns:p14="http://schemas.microsoft.com/office/powerpoint/2010/main" val="2461092427"/>
      </p:ext>
    </p:extLst>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6400" y="274639"/>
            <a:ext cx="2743200"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7213600" cy="58515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Footer Placeholder 4"/>
          <p:cNvSpPr>
            <a:spLocks noGrp="1"/>
          </p:cNvSpPr>
          <p:nvPr>
            <p:ph type="ftr" sz="quarter" idx="10"/>
          </p:nvPr>
        </p:nvSpPr>
        <p:spPr/>
        <p:txBody>
          <a:bodyPr/>
          <a:lstStyle>
            <a:lvl1pPr>
              <a:defRPr>
                <a:ea typeface="ヒラギノ角ゴ Pro W3" pitchFamily="93" charset="-128"/>
                <a:cs typeface="Arial" charset="0"/>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smtClean="0"/>
            </a:lvl1pPr>
          </a:lstStyle>
          <a:p>
            <a:pPr>
              <a:defRPr/>
            </a:pPr>
            <a:fld id="{B222F7DF-48AC-4D2F-A930-8BBA45F1D776}" type="slidenum">
              <a:rPr lang="en-US" altLang="es-CL"/>
              <a:pPr>
                <a:defRPr/>
              </a:pPr>
              <a:t>‹Nº›</a:t>
            </a:fld>
            <a:endParaRPr lang="en-US" altLang="es-CL" dirty="0"/>
          </a:p>
        </p:txBody>
      </p:sp>
    </p:spTree>
    <p:extLst>
      <p:ext uri="{BB962C8B-B14F-4D97-AF65-F5344CB8AC3E}">
        <p14:creationId xmlns:p14="http://schemas.microsoft.com/office/powerpoint/2010/main" val="2048224762"/>
      </p:ext>
    </p:extLst>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5"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1867" y="0"/>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uadroTexto 8">
            <a:extLst>
              <a:ext uri="{FF2B5EF4-FFF2-40B4-BE49-F238E27FC236}">
                <a16:creationId xmlns:a16="http://schemas.microsoft.com/office/drawing/2014/main" id="{1C27831C-2E27-4204-A302-27EE193EF812}"/>
              </a:ext>
            </a:extLst>
          </p:cNvPr>
          <p:cNvSpPr txBox="1">
            <a:spLocks noChangeArrowheads="1"/>
          </p:cNvSpPr>
          <p:nvPr userDrawn="1"/>
        </p:nvSpPr>
        <p:spPr bwMode="auto">
          <a:xfrm>
            <a:off x="11396964" y="6475414"/>
            <a:ext cx="3738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defTabSz="457200" fontAlgn="base">
              <a:spcBef>
                <a:spcPct val="0"/>
              </a:spcBef>
              <a:spcAft>
                <a:spcPct val="0"/>
              </a:spcAft>
              <a:defRPr/>
            </a:pPr>
            <a:fld id="{4E2EC44C-486A-4227-8C2E-498D76D86E59}" type="slidenum">
              <a:rPr lang="es-ES" altLang="es-CL" sz="1000" smtClean="0">
                <a:solidFill>
                  <a:srgbClr val="595959"/>
                </a:solidFill>
                <a:latin typeface="Candara" panose="020E0502030303020204" pitchFamily="34" charset="0"/>
                <a:ea typeface="Candara" panose="020E0502030303020204" pitchFamily="34" charset="0"/>
                <a:cs typeface="Candara" panose="020E0502030303020204" pitchFamily="34" charset="0"/>
              </a:rPr>
              <a:pPr algn="r" defTabSz="457200" fontAlgn="base">
                <a:spcBef>
                  <a:spcPct val="0"/>
                </a:spcBef>
                <a:spcAft>
                  <a:spcPct val="0"/>
                </a:spcAft>
                <a:defRPr/>
              </a:pPr>
              <a:t>‹Nº›</a:t>
            </a:fld>
            <a:endParaRPr lang="es-ES" altLang="es-CL" sz="1000">
              <a:solidFill>
                <a:srgbClr val="595959"/>
              </a:solidFill>
              <a:latin typeface="Candara" panose="020E0502030303020204" pitchFamily="34" charset="0"/>
              <a:ea typeface="Candara" panose="020E0502030303020204" pitchFamily="34" charset="0"/>
              <a:cs typeface="Candara" panose="020E0502030303020204" pitchFamily="34" charset="0"/>
            </a:endParaRPr>
          </a:p>
        </p:txBody>
      </p:sp>
      <p:sp>
        <p:nvSpPr>
          <p:cNvPr id="6" name="Marcador de texto 2"/>
          <p:cNvSpPr>
            <a:spLocks noGrp="1"/>
          </p:cNvSpPr>
          <p:nvPr>
            <p:ph idx="18"/>
          </p:nvPr>
        </p:nvSpPr>
        <p:spPr>
          <a:xfrm>
            <a:off x="4639734" y="3035300"/>
            <a:ext cx="7010399"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
              <a:t>Haga clic para modificar los estilos de texto del patrón</a:t>
            </a:r>
          </a:p>
          <a:p>
            <a:pPr lvl="1"/>
            <a:r>
              <a:rPr lang="es-ES"/>
              <a:t>Segundo nivel</a:t>
            </a:r>
          </a:p>
          <a:p>
            <a:pPr lvl="2"/>
            <a:r>
              <a:rPr lang="es-ES"/>
              <a:t>Tercer nivel</a:t>
            </a:r>
          </a:p>
          <a:p>
            <a:pPr lvl="3"/>
            <a:r>
              <a:rPr lang="es-ES"/>
              <a:t>Cuarto nivel</a:t>
            </a:r>
          </a:p>
        </p:txBody>
      </p:sp>
      <p:sp>
        <p:nvSpPr>
          <p:cNvPr id="7" name="Marcador de contenido 12"/>
          <p:cNvSpPr>
            <a:spLocks noGrp="1"/>
          </p:cNvSpPr>
          <p:nvPr>
            <p:ph sz="quarter" idx="12"/>
          </p:nvPr>
        </p:nvSpPr>
        <p:spPr>
          <a:xfrm>
            <a:off x="4639733" y="1066801"/>
            <a:ext cx="70104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a:t>Haga clic para modificar los estilos de texto del patrón</a:t>
            </a:r>
          </a:p>
          <a:p>
            <a:pPr lvl="1"/>
            <a:r>
              <a:rPr lang="es-ES"/>
              <a:t>Segundo nivel</a:t>
            </a:r>
          </a:p>
        </p:txBody>
      </p:sp>
      <p:sp>
        <p:nvSpPr>
          <p:cNvPr id="8" name="Marcador de contenido 12"/>
          <p:cNvSpPr>
            <a:spLocks noGrp="1"/>
          </p:cNvSpPr>
          <p:nvPr>
            <p:ph sz="quarter" idx="13"/>
          </p:nvPr>
        </p:nvSpPr>
        <p:spPr>
          <a:xfrm>
            <a:off x="4639733" y="2184400"/>
            <a:ext cx="7010400"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a:t>Haga clic para modificar los estilos de texto del patrón</a:t>
            </a:r>
          </a:p>
          <a:p>
            <a:pPr lvl="1"/>
            <a:r>
              <a:rPr lang="es-ES"/>
              <a:t>Segundo nivel</a:t>
            </a:r>
          </a:p>
        </p:txBody>
      </p:sp>
    </p:spTree>
    <p:extLst>
      <p:ext uri="{BB962C8B-B14F-4D97-AF65-F5344CB8AC3E}">
        <p14:creationId xmlns:p14="http://schemas.microsoft.com/office/powerpoint/2010/main" val="154674068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27306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7" y="1435111"/>
            <a:ext cx="4011084" cy="4691063"/>
          </a:xfrm>
        </p:spPr>
        <p:txBody>
          <a:bodyPr/>
          <a:lstStyle>
            <a:lvl1pPr marL="0" indent="0">
              <a:buNone/>
              <a:defRPr sz="1400"/>
            </a:lvl1pPr>
            <a:lvl2pPr marL="457177"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s-ES"/>
              <a:t>Haga clic para modificar los estilos de texto del patrón</a:t>
            </a:r>
          </a:p>
        </p:txBody>
      </p:sp>
      <p:sp>
        <p:nvSpPr>
          <p:cNvPr id="5" name="Footer Placeholder 5"/>
          <p:cNvSpPr>
            <a:spLocks noGrp="1"/>
          </p:cNvSpPr>
          <p:nvPr>
            <p:ph type="ftr" sz="quarter" idx="10"/>
          </p:nvPr>
        </p:nvSpPr>
        <p:spPr/>
        <p:txBody>
          <a:bodyPr/>
          <a:lstStyle>
            <a:lvl1pPr>
              <a:defRPr/>
            </a:lvl1pPr>
          </a:lstStyle>
          <a:p>
            <a:endParaRPr lang="es-CL"/>
          </a:p>
        </p:txBody>
      </p:sp>
    </p:spTree>
    <p:extLst>
      <p:ext uri="{BB962C8B-B14F-4D97-AF65-F5344CB8AC3E}">
        <p14:creationId xmlns:p14="http://schemas.microsoft.com/office/powerpoint/2010/main" val="254709910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612777"/>
            <a:ext cx="7315200" cy="4114800"/>
          </a:xfrm>
        </p:spPr>
        <p:txBody>
          <a:bodyPr rtlCol="0">
            <a:normAutofit/>
          </a:bodyPr>
          <a:lstStyle>
            <a:lvl1pPr marL="0" indent="0">
              <a:buNone/>
              <a:defRPr sz="3200"/>
            </a:lvl1pPr>
            <a:lvl2pPr marL="457177"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r>
              <a:rPr lang="es-ES" noProof="0"/>
              <a:t>Haga clic en el icono para agregar una imagen</a:t>
            </a:r>
            <a:endParaRPr lang="en-US" noProof="0"/>
          </a:p>
        </p:txBody>
      </p:sp>
      <p:sp>
        <p:nvSpPr>
          <p:cNvPr id="4" name="Text Placeholder 3"/>
          <p:cNvSpPr>
            <a:spLocks noGrp="1"/>
          </p:cNvSpPr>
          <p:nvPr>
            <p:ph type="body" sz="half" idx="2"/>
          </p:nvPr>
        </p:nvSpPr>
        <p:spPr>
          <a:xfrm>
            <a:off x="2389717" y="5367340"/>
            <a:ext cx="7315200" cy="804862"/>
          </a:xfrm>
        </p:spPr>
        <p:txBody>
          <a:bodyPr/>
          <a:lstStyle>
            <a:lvl1pPr marL="0" indent="0">
              <a:buNone/>
              <a:defRPr sz="1400"/>
            </a:lvl1pPr>
            <a:lvl2pPr marL="457177"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s-ES"/>
              <a:t>Haga clic para modificar los estilos de texto del patrón</a:t>
            </a:r>
          </a:p>
        </p:txBody>
      </p:sp>
      <p:sp>
        <p:nvSpPr>
          <p:cNvPr id="5" name="Footer Placeholder 5"/>
          <p:cNvSpPr>
            <a:spLocks noGrp="1"/>
          </p:cNvSpPr>
          <p:nvPr>
            <p:ph type="ftr" sz="quarter" idx="10"/>
          </p:nvPr>
        </p:nvSpPr>
        <p:spPr/>
        <p:txBody>
          <a:bodyPr/>
          <a:lstStyle>
            <a:lvl1pPr>
              <a:defRPr/>
            </a:lvl1pPr>
          </a:lstStyle>
          <a:p>
            <a:endParaRPr lang="es-CL"/>
          </a:p>
        </p:txBody>
      </p:sp>
      <p:sp>
        <p:nvSpPr>
          <p:cNvPr id="6" name="Slide Number Placeholder 6"/>
          <p:cNvSpPr>
            <a:spLocks noGrp="1"/>
          </p:cNvSpPr>
          <p:nvPr>
            <p:ph type="sldNum" sz="quarter" idx="11"/>
          </p:nvPr>
        </p:nvSpPr>
        <p:spPr>
          <a:xfrm>
            <a:off x="8244417" y="6527809"/>
            <a:ext cx="2844800" cy="193675"/>
          </a:xfrm>
          <a:prstGeom prst="rect">
            <a:avLst/>
          </a:prstGeom>
        </p:spPr>
        <p:txBody>
          <a:bodyPr/>
          <a:lstStyle>
            <a:lvl1pPr>
              <a:defRPr/>
            </a:lvl1pPr>
          </a:lstStyle>
          <a:p>
            <a:fld id="{7F4743C1-D3A0-441D-B46D-97FC32DA589B}" type="slidenum">
              <a:rPr lang="es-CL" smtClean="0"/>
              <a:t>‹Nº›</a:t>
            </a:fld>
            <a:endParaRPr lang="es-CL"/>
          </a:p>
        </p:txBody>
      </p:sp>
    </p:spTree>
    <p:extLst>
      <p:ext uri="{BB962C8B-B14F-4D97-AF65-F5344CB8AC3E}">
        <p14:creationId xmlns:p14="http://schemas.microsoft.com/office/powerpoint/2010/main" val="368136507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image" Target="../media/image1.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10" Type="http://schemas.openxmlformats.org/officeDocument/2006/relationships/image" Target="../media/image1.png"/><Relationship Id="rId4" Type="http://schemas.openxmlformats.org/officeDocument/2006/relationships/slideLayout" Target="../slideLayouts/slideLayout45.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7.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03209" y="152402"/>
            <a:ext cx="108860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título del patrón</a:t>
            </a:r>
            <a:endParaRPr lang="en-US" altLang="es-CL"/>
          </a:p>
        </p:txBody>
      </p:sp>
      <p:sp>
        <p:nvSpPr>
          <p:cNvPr id="2051" name="Text Placeholder 2"/>
          <p:cNvSpPr>
            <a:spLocks noGrp="1"/>
          </p:cNvSpPr>
          <p:nvPr>
            <p:ph type="body" idx="1"/>
          </p:nvPr>
        </p:nvSpPr>
        <p:spPr bwMode="auto">
          <a:xfrm>
            <a:off x="203207" y="1477963"/>
            <a:ext cx="10902951"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Editar los estilos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n-US" altLang="es-CL"/>
          </a:p>
        </p:txBody>
      </p:sp>
      <p:sp>
        <p:nvSpPr>
          <p:cNvPr id="5" name="Footer Placeholder 4"/>
          <p:cNvSpPr>
            <a:spLocks noGrp="1"/>
          </p:cNvSpPr>
          <p:nvPr>
            <p:ph type="ftr" sz="quarter" idx="3"/>
          </p:nvPr>
        </p:nvSpPr>
        <p:spPr>
          <a:xfrm>
            <a:off x="25403" y="6527809"/>
            <a:ext cx="3860801" cy="246063"/>
          </a:xfrm>
          <a:prstGeom prst="rect">
            <a:avLst/>
          </a:prstGeom>
        </p:spPr>
        <p:txBody>
          <a:bodyPr vert="horz" wrap="square" lIns="91440" tIns="45720" rIns="91440" bIns="45720" numCol="1" anchor="t" anchorCtr="0" compatLnSpc="1">
            <a:prstTxWarp prst="textNoShape">
              <a:avLst/>
            </a:prstTxWarp>
          </a:bodyPr>
          <a:lstStyle>
            <a:lvl1pPr eaLnBrk="1" hangingPunct="1">
              <a:defRPr sz="900">
                <a:solidFill>
                  <a:srgbClr val="898989"/>
                </a:solidFill>
                <a:latin typeface="Verdana" charset="0"/>
                <a:ea typeface="ヒラギノ角ゴ Pro W3" charset="0"/>
                <a:cs typeface="Verdana" charset="0"/>
              </a:defRPr>
            </a:lvl1pPr>
          </a:lstStyle>
          <a:p>
            <a:endParaRPr lang="es-CL"/>
          </a:p>
        </p:txBody>
      </p:sp>
      <p:pic>
        <p:nvPicPr>
          <p:cNvPr id="10" name="Picture 8" descr="Complemento-Logo-Gobierno-160x14px.png"/>
          <p:cNvPicPr>
            <a:picLocks noChangeAspect="1"/>
          </p:cNvPicPr>
          <p:nvPr/>
        </p:nvPicPr>
        <p:blipFill>
          <a:blip r:embed="rId16">
            <a:extLst>
              <a:ext uri="{28A0092B-C50C-407E-A947-70E740481C1C}">
                <a14:useLocalDpi xmlns:a14="http://schemas.microsoft.com/office/drawing/2010/main"/>
              </a:ext>
            </a:extLst>
          </a:blip>
          <a:srcRect/>
          <a:stretch>
            <a:fillRect/>
          </a:stretch>
        </p:blipFill>
        <p:spPr bwMode="auto">
          <a:xfrm>
            <a:off x="541867" y="0"/>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Complemento-Logo-Gobierno-160x14px.png"/>
          <p:cNvPicPr>
            <a:picLocks noChangeAspect="1"/>
          </p:cNvPicPr>
          <p:nvPr/>
        </p:nvPicPr>
        <p:blipFill>
          <a:blip r:embed="rId16">
            <a:extLst>
              <a:ext uri="{28A0092B-C50C-407E-A947-70E740481C1C}">
                <a14:useLocalDpi xmlns:a14="http://schemas.microsoft.com/office/drawing/2010/main"/>
              </a:ext>
            </a:extLst>
          </a:blip>
          <a:srcRect/>
          <a:stretch>
            <a:fillRect/>
          </a:stretch>
        </p:blipFill>
        <p:spPr bwMode="auto">
          <a:xfrm>
            <a:off x="541867" y="6688138"/>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739769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ransition spd="med"/>
  <p:txStyles>
    <p:titleStyle>
      <a:lvl1pPr algn="l" defTabSz="457177"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177" algn="l" defTabSz="457177" rtl="0" eaLnBrk="1" fontAlgn="base" hangingPunct="1">
        <a:spcBef>
          <a:spcPct val="0"/>
        </a:spcBef>
        <a:spcAft>
          <a:spcPct val="0"/>
        </a:spcAft>
        <a:defRPr sz="2400">
          <a:solidFill>
            <a:srgbClr val="006CB7"/>
          </a:solidFill>
          <a:latin typeface="Verdana" charset="0"/>
          <a:ea typeface="ヒラギノ角ゴ Pro W3" charset="-128"/>
        </a:defRPr>
      </a:lvl6pPr>
      <a:lvl7pPr marL="914354" algn="l" defTabSz="457177" rtl="0" eaLnBrk="1" fontAlgn="base" hangingPunct="1">
        <a:spcBef>
          <a:spcPct val="0"/>
        </a:spcBef>
        <a:spcAft>
          <a:spcPct val="0"/>
        </a:spcAft>
        <a:defRPr sz="2400">
          <a:solidFill>
            <a:srgbClr val="006CB7"/>
          </a:solidFill>
          <a:latin typeface="Verdana" charset="0"/>
          <a:ea typeface="ヒラギノ角ゴ Pro W3" charset="-128"/>
        </a:defRPr>
      </a:lvl7pPr>
      <a:lvl8pPr marL="1371532" algn="l" defTabSz="457177" rtl="0" eaLnBrk="1" fontAlgn="base" hangingPunct="1">
        <a:spcBef>
          <a:spcPct val="0"/>
        </a:spcBef>
        <a:spcAft>
          <a:spcPct val="0"/>
        </a:spcAft>
        <a:defRPr sz="2400">
          <a:solidFill>
            <a:srgbClr val="006CB7"/>
          </a:solidFill>
          <a:latin typeface="Verdana" charset="0"/>
          <a:ea typeface="ヒラギノ角ゴ Pro W3" charset="-128"/>
        </a:defRPr>
      </a:lvl8pPr>
      <a:lvl9pPr marL="1828709" algn="l" defTabSz="457177"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883" indent="-342883" algn="l" defTabSz="457177" rtl="0" eaLnBrk="1" fontAlgn="base" hangingPunct="1">
        <a:spcBef>
          <a:spcPct val="20000"/>
        </a:spcBef>
        <a:spcAft>
          <a:spcPct val="0"/>
        </a:spcAft>
        <a:buFont typeface="Arial" panose="020B0604020202020204" pitchFamily="34" charset="0"/>
        <a:buChar char="•"/>
        <a:defRPr sz="2000" kern="1200">
          <a:solidFill>
            <a:srgbClr val="595959"/>
          </a:solidFill>
          <a:latin typeface="+mn-lt"/>
          <a:ea typeface="ヒラギノ角ゴ Pro W3" charset="-128"/>
          <a:cs typeface="ヒラギノ角ゴ Pro W3" charset="-128"/>
        </a:defRPr>
      </a:lvl1pPr>
      <a:lvl2pPr marL="742913" indent="-285736" algn="l" defTabSz="457177" rtl="0" eaLnBrk="1" fontAlgn="base" hangingPunct="1">
        <a:spcBef>
          <a:spcPct val="20000"/>
        </a:spcBef>
        <a:spcAft>
          <a:spcPct val="0"/>
        </a:spcAft>
        <a:buFont typeface="Arial" panose="020B0604020202020204" pitchFamily="34" charset="0"/>
        <a:buChar char="–"/>
        <a:defRPr sz="2800" kern="1200">
          <a:solidFill>
            <a:srgbClr val="595959"/>
          </a:solidFill>
          <a:latin typeface="+mn-lt"/>
          <a:ea typeface="ヒラギノ角ゴ Pro W3" charset="-128"/>
          <a:cs typeface="ヒラギノ角ゴ Pro W3" charset="0"/>
        </a:defRPr>
      </a:lvl2pPr>
      <a:lvl3pPr marL="1142942" indent="-228588" algn="l" defTabSz="457177" rtl="0" eaLnBrk="1" fontAlgn="base" hangingPunct="1">
        <a:spcBef>
          <a:spcPct val="20000"/>
        </a:spcBef>
        <a:spcAft>
          <a:spcPct val="0"/>
        </a:spcAft>
        <a:buFont typeface="Arial" panose="020B0604020202020204" pitchFamily="34" charset="0"/>
        <a:buChar char="•"/>
        <a:defRPr sz="1600" kern="1200">
          <a:solidFill>
            <a:srgbClr val="595959"/>
          </a:solidFill>
          <a:latin typeface="+mn-lt"/>
          <a:ea typeface="ヒラギノ角ゴ Pro W3" charset="-128"/>
          <a:cs typeface="ヒラギノ角ゴ Pro W3" charset="0"/>
        </a:defRPr>
      </a:lvl3pPr>
      <a:lvl4pPr marL="1600121" indent="-228588" algn="l" defTabSz="457177" rtl="0" eaLnBrk="1" fontAlgn="base" hangingPunct="1">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4pPr>
      <a:lvl5pPr marL="2057295" indent="-228588" algn="l" defTabSz="457177" rtl="0" eaLnBrk="1" fontAlgn="base" hangingPunct="1">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5pPr>
      <a:lvl6pPr marL="2514473" indent="-228588" algn="l" defTabSz="457177" rtl="0" eaLnBrk="1" latinLnBrk="0" hangingPunct="1">
        <a:spcBef>
          <a:spcPct val="20000"/>
        </a:spcBef>
        <a:buFont typeface="Arial"/>
        <a:buChar char="•"/>
        <a:defRPr sz="2000" kern="1200">
          <a:solidFill>
            <a:schemeClr val="tx1"/>
          </a:solidFill>
          <a:latin typeface="+mn-lt"/>
          <a:ea typeface="+mn-ea"/>
          <a:cs typeface="+mn-cs"/>
        </a:defRPr>
      </a:lvl6pPr>
      <a:lvl7pPr marL="2971651" indent="-228588" algn="l" defTabSz="457177" rtl="0" eaLnBrk="1" latinLnBrk="0" hangingPunct="1">
        <a:spcBef>
          <a:spcPct val="20000"/>
        </a:spcBef>
        <a:buFont typeface="Arial"/>
        <a:buChar char="•"/>
        <a:defRPr sz="2000" kern="1200">
          <a:solidFill>
            <a:schemeClr val="tx1"/>
          </a:solidFill>
          <a:latin typeface="+mn-lt"/>
          <a:ea typeface="+mn-ea"/>
          <a:cs typeface="+mn-cs"/>
        </a:defRPr>
      </a:lvl7pPr>
      <a:lvl8pPr marL="3428828" indent="-228588" algn="l" defTabSz="457177" rtl="0" eaLnBrk="1" latinLnBrk="0" hangingPunct="1">
        <a:spcBef>
          <a:spcPct val="20000"/>
        </a:spcBef>
        <a:buFont typeface="Arial"/>
        <a:buChar char="•"/>
        <a:defRPr sz="2000" kern="1200">
          <a:solidFill>
            <a:schemeClr val="tx1"/>
          </a:solidFill>
          <a:latin typeface="+mn-lt"/>
          <a:ea typeface="+mn-ea"/>
          <a:cs typeface="+mn-cs"/>
        </a:defRPr>
      </a:lvl8pPr>
      <a:lvl9pPr marL="3886004" indent="-228588" algn="l" defTabSz="45717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4" algn="l" defTabSz="457177" rtl="0" eaLnBrk="1" latinLnBrk="0" hangingPunct="1">
        <a:defRPr sz="1800" kern="1200">
          <a:solidFill>
            <a:schemeClr val="tx1"/>
          </a:solidFill>
          <a:latin typeface="+mn-lt"/>
          <a:ea typeface="+mn-ea"/>
          <a:cs typeface="+mn-cs"/>
        </a:defRPr>
      </a:lvl3pPr>
      <a:lvl4pPr marL="1371532" algn="l" defTabSz="457177" rtl="0" eaLnBrk="1" latinLnBrk="0" hangingPunct="1">
        <a:defRPr sz="1800" kern="1200">
          <a:solidFill>
            <a:schemeClr val="tx1"/>
          </a:solidFill>
          <a:latin typeface="+mn-lt"/>
          <a:ea typeface="+mn-ea"/>
          <a:cs typeface="+mn-cs"/>
        </a:defRPr>
      </a:lvl4pPr>
      <a:lvl5pPr marL="1828709" algn="l" defTabSz="457177" rtl="0" eaLnBrk="1" latinLnBrk="0" hangingPunct="1">
        <a:defRPr sz="1800" kern="1200">
          <a:solidFill>
            <a:schemeClr val="tx1"/>
          </a:solidFill>
          <a:latin typeface="+mn-lt"/>
          <a:ea typeface="+mn-ea"/>
          <a:cs typeface="+mn-cs"/>
        </a:defRPr>
      </a:lvl5pPr>
      <a:lvl6pPr marL="2285886" algn="l" defTabSz="457177" rtl="0" eaLnBrk="1" latinLnBrk="0" hangingPunct="1">
        <a:defRPr sz="1800" kern="1200">
          <a:solidFill>
            <a:schemeClr val="tx1"/>
          </a:solidFill>
          <a:latin typeface="+mn-lt"/>
          <a:ea typeface="+mn-ea"/>
          <a:cs typeface="+mn-cs"/>
        </a:defRPr>
      </a:lvl6pPr>
      <a:lvl7pPr marL="2743062" algn="l" defTabSz="457177" rtl="0" eaLnBrk="1" latinLnBrk="0" hangingPunct="1">
        <a:defRPr sz="1800" kern="1200">
          <a:solidFill>
            <a:schemeClr val="tx1"/>
          </a:solidFill>
          <a:latin typeface="+mn-lt"/>
          <a:ea typeface="+mn-ea"/>
          <a:cs typeface="+mn-cs"/>
        </a:defRPr>
      </a:lvl7pPr>
      <a:lvl8pPr marL="3200240" algn="l" defTabSz="457177" rtl="0" eaLnBrk="1" latinLnBrk="0" hangingPunct="1">
        <a:defRPr sz="1800" kern="1200">
          <a:solidFill>
            <a:schemeClr val="tx1"/>
          </a:solidFill>
          <a:latin typeface="+mn-lt"/>
          <a:ea typeface="+mn-ea"/>
          <a:cs typeface="+mn-cs"/>
        </a:defRPr>
      </a:lvl8pPr>
      <a:lvl9pPr marL="3657418" algn="l" defTabSz="4571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Complemento-Logo-Gobierno-160x14px.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41867" y="6692900"/>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59228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Lst>
  <p:transition spd="med"/>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defRPr>
      </a:lvl2pPr>
      <a:lvl3pPr algn="ctr" defTabSz="457200" rtl="0" eaLnBrk="1" fontAlgn="base" hangingPunct="1">
        <a:spcBef>
          <a:spcPct val="0"/>
        </a:spcBef>
        <a:spcAft>
          <a:spcPct val="0"/>
        </a:spcAft>
        <a:defRPr sz="4400">
          <a:solidFill>
            <a:schemeClr val="tx1"/>
          </a:solidFill>
          <a:latin typeface="Calibri" panose="020F0502020204030204" pitchFamily="34" charset="0"/>
        </a:defRPr>
      </a:lvl3pPr>
      <a:lvl4pPr algn="ctr" defTabSz="457200" rtl="0" eaLnBrk="1" fontAlgn="base" hangingPunct="1">
        <a:spcBef>
          <a:spcPct val="0"/>
        </a:spcBef>
        <a:spcAft>
          <a:spcPct val="0"/>
        </a:spcAft>
        <a:defRPr sz="4400">
          <a:solidFill>
            <a:schemeClr val="tx1"/>
          </a:solidFill>
          <a:latin typeface="Calibri" panose="020F0502020204030204" pitchFamily="34" charset="0"/>
        </a:defRPr>
      </a:lvl4pPr>
      <a:lvl5pPr algn="ctr" defTabSz="457200" rtl="0" eaLnBrk="1" fontAlgn="base" hangingPunct="1">
        <a:spcBef>
          <a:spcPct val="0"/>
        </a:spcBef>
        <a:spcAft>
          <a:spcPct val="0"/>
        </a:spcAft>
        <a:defRPr sz="4400">
          <a:solidFill>
            <a:schemeClr val="tx1"/>
          </a:solidFill>
          <a:latin typeface="Calibri" panose="020F0502020204030204" pitchFamily="34" charset="0"/>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03201" y="152400"/>
            <a:ext cx="108860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título del patrón</a:t>
            </a:r>
            <a:endParaRPr lang="en-US" altLang="es-CL"/>
          </a:p>
        </p:txBody>
      </p:sp>
      <p:sp>
        <p:nvSpPr>
          <p:cNvPr id="2051" name="Text Placeholder 2"/>
          <p:cNvSpPr>
            <a:spLocks noGrp="1"/>
          </p:cNvSpPr>
          <p:nvPr>
            <p:ph type="body" idx="1"/>
          </p:nvPr>
        </p:nvSpPr>
        <p:spPr bwMode="auto">
          <a:xfrm>
            <a:off x="203201" y="1477963"/>
            <a:ext cx="10902951"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n-US" altLang="es-CL"/>
          </a:p>
        </p:txBody>
      </p:sp>
      <p:sp>
        <p:nvSpPr>
          <p:cNvPr id="6" name="Slide Number Placeholder 5"/>
          <p:cNvSpPr>
            <a:spLocks noGrp="1"/>
          </p:cNvSpPr>
          <p:nvPr>
            <p:ph type="sldNum" sz="quarter" idx="4"/>
          </p:nvPr>
        </p:nvSpPr>
        <p:spPr>
          <a:xfrm>
            <a:off x="8244417" y="6527801"/>
            <a:ext cx="2844800" cy="1936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Verdana" panose="020B0604030504040204" pitchFamily="34" charset="0"/>
              </a:defRPr>
            </a:lvl1pPr>
          </a:lstStyle>
          <a:p>
            <a:pPr fontAlgn="base">
              <a:spcBef>
                <a:spcPct val="0"/>
              </a:spcBef>
              <a:spcAft>
                <a:spcPct val="0"/>
              </a:spcAft>
            </a:pPr>
            <a:fld id="{82FE3AC9-9481-4689-8ED6-A2ED566FCFA4}" type="slidenum">
              <a:rPr lang="en-US" altLang="es-CL" smtClean="0">
                <a:cs typeface="Arial" panose="020B0604020202020204" pitchFamily="34" charset="0"/>
              </a:rPr>
              <a:pPr fontAlgn="base">
                <a:spcBef>
                  <a:spcPct val="0"/>
                </a:spcBef>
                <a:spcAft>
                  <a:spcPct val="0"/>
                </a:spcAft>
              </a:pPr>
              <a:t>‹Nº›</a:t>
            </a:fld>
            <a:endParaRPr lang="en-US" altLang="es-CL">
              <a:cs typeface="Arial" panose="020B0604020202020204" pitchFamily="34" charset="0"/>
            </a:endParaRPr>
          </a:p>
        </p:txBody>
      </p:sp>
      <p:sp>
        <p:nvSpPr>
          <p:cNvPr id="7" name="Rectangle 6"/>
          <p:cNvSpPr>
            <a:spLocks noChangeArrowheads="1"/>
          </p:cNvSpPr>
          <p:nvPr/>
        </p:nvSpPr>
        <p:spPr bwMode="auto">
          <a:xfrm>
            <a:off x="11218334" y="-6350"/>
            <a:ext cx="378884" cy="866775"/>
          </a:xfrm>
          <a:prstGeom prst="rect">
            <a:avLst/>
          </a:prstGeom>
          <a:solidFill>
            <a:srgbClr val="006CB7"/>
          </a:solidFill>
          <a:ln>
            <a:noFill/>
          </a:ln>
          <a:effectLst>
            <a:outerShdw blurRad="254000" dist="38100" dir="2700000" algn="br" rotWithShape="0">
              <a:srgbClr val="808080">
                <a:alpha val="25000"/>
              </a:srgbClr>
            </a:outerShdw>
          </a:effectLst>
        </p:spPr>
        <p:txBody>
          <a:bodyPr anchor="ctr"/>
          <a:lstStyle/>
          <a:p>
            <a:pPr>
              <a:defRPr/>
            </a:pPr>
            <a:endParaRPr lang="es-ES">
              <a:solidFill>
                <a:srgbClr val="FFFFFF"/>
              </a:solidFill>
              <a:cs typeface="Arial" panose="020B0604020202020204" pitchFamily="34" charset="0"/>
            </a:endParaRPr>
          </a:p>
        </p:txBody>
      </p:sp>
      <p:sp>
        <p:nvSpPr>
          <p:cNvPr id="8" name="Rectangle 7"/>
          <p:cNvSpPr>
            <a:spLocks noChangeArrowheads="1"/>
          </p:cNvSpPr>
          <p:nvPr/>
        </p:nvSpPr>
        <p:spPr bwMode="auto">
          <a:xfrm>
            <a:off x="11597218" y="1"/>
            <a:ext cx="463549" cy="860425"/>
          </a:xfrm>
          <a:prstGeom prst="rect">
            <a:avLst/>
          </a:prstGeom>
          <a:solidFill>
            <a:srgbClr val="EF4144"/>
          </a:solidFill>
          <a:ln>
            <a:noFill/>
          </a:ln>
          <a:effectLst>
            <a:outerShdw blurRad="254000" dist="38100" dir="2700000" rotWithShape="0">
              <a:srgbClr val="808080">
                <a:alpha val="25000"/>
              </a:srgbClr>
            </a:outerShdw>
          </a:effectLst>
        </p:spPr>
        <p:txBody>
          <a:bodyPr anchor="ctr"/>
          <a:lstStyle/>
          <a:p>
            <a:pPr>
              <a:defRPr/>
            </a:pPr>
            <a:endParaRPr lang="es-ES">
              <a:solidFill>
                <a:srgbClr val="FFFFFF"/>
              </a:solidFill>
              <a:cs typeface="Arial" panose="020B0604020202020204" pitchFamily="34" charset="0"/>
            </a:endParaRPr>
          </a:p>
        </p:txBody>
      </p:sp>
      <p:sp>
        <p:nvSpPr>
          <p:cNvPr id="10" name="Rectangle 9"/>
          <p:cNvSpPr>
            <a:spLocks noChangeArrowheads="1"/>
          </p:cNvSpPr>
          <p:nvPr/>
        </p:nvSpPr>
        <p:spPr bwMode="auto">
          <a:xfrm>
            <a:off x="11218334" y="6400800"/>
            <a:ext cx="378884" cy="457200"/>
          </a:xfrm>
          <a:prstGeom prst="rect">
            <a:avLst/>
          </a:prstGeom>
          <a:solidFill>
            <a:srgbClr val="006CB7"/>
          </a:solidFill>
          <a:ln>
            <a:noFill/>
          </a:ln>
          <a:effectLst>
            <a:outerShdw blurRad="254000" dist="38100" dir="12899965" algn="br" rotWithShape="0">
              <a:srgbClr val="808080">
                <a:alpha val="25000"/>
              </a:srgbClr>
            </a:outerShdw>
          </a:effectLst>
        </p:spPr>
        <p:txBody>
          <a:bodyPr anchor="ctr"/>
          <a:lstStyle/>
          <a:p>
            <a:pPr>
              <a:defRPr/>
            </a:pPr>
            <a:endParaRPr lang="es-ES">
              <a:solidFill>
                <a:srgbClr val="FFFFFF"/>
              </a:solidFill>
              <a:cs typeface="Arial" panose="020B0604020202020204" pitchFamily="34" charset="0"/>
            </a:endParaRPr>
          </a:p>
        </p:txBody>
      </p:sp>
      <p:sp>
        <p:nvSpPr>
          <p:cNvPr id="11" name="Rectangle 10"/>
          <p:cNvSpPr>
            <a:spLocks noChangeArrowheads="1"/>
          </p:cNvSpPr>
          <p:nvPr/>
        </p:nvSpPr>
        <p:spPr bwMode="auto">
          <a:xfrm>
            <a:off x="11597218" y="6400800"/>
            <a:ext cx="463549" cy="457200"/>
          </a:xfrm>
          <a:prstGeom prst="rect">
            <a:avLst/>
          </a:prstGeom>
          <a:solidFill>
            <a:srgbClr val="EF4144"/>
          </a:solidFill>
          <a:ln>
            <a:noFill/>
          </a:ln>
          <a:effectLst>
            <a:outerShdw blurRad="254000" dist="38100" dir="12899965" rotWithShape="0">
              <a:srgbClr val="808080">
                <a:alpha val="25000"/>
              </a:srgbClr>
            </a:outerShdw>
          </a:effectLst>
        </p:spPr>
        <p:txBody>
          <a:bodyPr anchor="ctr"/>
          <a:lstStyle/>
          <a:p>
            <a:pPr>
              <a:defRPr/>
            </a:pPr>
            <a:endParaRPr lang="es-ES">
              <a:solidFill>
                <a:srgbClr val="FFFFFF"/>
              </a:solidFill>
              <a:cs typeface="Arial" panose="020B0604020202020204" pitchFamily="34" charset="0"/>
            </a:endParaRPr>
          </a:p>
        </p:txBody>
      </p:sp>
      <p:sp>
        <p:nvSpPr>
          <p:cNvPr id="12" name="CuadroTexto 11"/>
          <p:cNvSpPr txBox="1"/>
          <p:nvPr/>
        </p:nvSpPr>
        <p:spPr>
          <a:xfrm>
            <a:off x="177800" y="6494463"/>
            <a:ext cx="3683000" cy="246062"/>
          </a:xfrm>
          <a:prstGeom prst="rect">
            <a:avLst/>
          </a:prstGeom>
          <a:noFill/>
        </p:spPr>
        <p:txBody>
          <a:bodyPr>
            <a:spAutoFit/>
          </a:bodyPr>
          <a:lstStyle>
            <a:lvl1pPr eaLnBrk="0" hangingPunct="0">
              <a:defRPr sz="2400">
                <a:solidFill>
                  <a:schemeClr val="tx1"/>
                </a:solidFill>
                <a:latin typeface="Arial" charset="0"/>
                <a:ea typeface="ヒラギノ角ゴ Pro W3" pitchFamily="-60" charset="-128"/>
              </a:defRPr>
            </a:lvl1pPr>
            <a:lvl2pPr marL="37931725" indent="-37474525" eaLnBrk="0" hangingPunct="0">
              <a:defRPr sz="2400">
                <a:solidFill>
                  <a:schemeClr val="tx1"/>
                </a:solidFill>
                <a:latin typeface="Arial" charset="0"/>
                <a:ea typeface="ヒラギノ角ゴ Pro W3" pitchFamily="-60" charset="-128"/>
              </a:defRPr>
            </a:lvl2pPr>
            <a:lvl3pPr eaLnBrk="0" hangingPunct="0">
              <a:defRPr sz="2400">
                <a:solidFill>
                  <a:schemeClr val="tx1"/>
                </a:solidFill>
                <a:latin typeface="Arial" charset="0"/>
                <a:ea typeface="ヒラギノ角ゴ Pro W3" pitchFamily="-60" charset="-128"/>
              </a:defRPr>
            </a:lvl3pPr>
            <a:lvl4pPr eaLnBrk="0" hangingPunct="0">
              <a:defRPr sz="2400">
                <a:solidFill>
                  <a:schemeClr val="tx1"/>
                </a:solidFill>
                <a:latin typeface="Arial" charset="0"/>
                <a:ea typeface="ヒラギノ角ゴ Pro W3" pitchFamily="-60" charset="-128"/>
              </a:defRPr>
            </a:lvl4pPr>
            <a:lvl5pPr eaLnBrk="0" hangingPunct="0">
              <a:defRPr sz="2400">
                <a:solidFill>
                  <a:schemeClr val="tx1"/>
                </a:solidFill>
                <a:latin typeface="Arial" charset="0"/>
                <a:ea typeface="ヒラギノ角ゴ Pro W3" pitchFamily="-60" charset="-128"/>
              </a:defRPr>
            </a:lvl5pPr>
            <a:lvl6pPr marL="457200" eaLnBrk="0" fontAlgn="base" hangingPunct="0">
              <a:spcBef>
                <a:spcPct val="0"/>
              </a:spcBef>
              <a:spcAft>
                <a:spcPct val="0"/>
              </a:spcAft>
              <a:defRPr sz="2400">
                <a:solidFill>
                  <a:schemeClr val="tx1"/>
                </a:solidFill>
                <a:latin typeface="Arial" charset="0"/>
                <a:ea typeface="ヒラギノ角ゴ Pro W3" pitchFamily="-60" charset="-128"/>
              </a:defRPr>
            </a:lvl6pPr>
            <a:lvl7pPr marL="914400" eaLnBrk="0" fontAlgn="base" hangingPunct="0">
              <a:spcBef>
                <a:spcPct val="0"/>
              </a:spcBef>
              <a:spcAft>
                <a:spcPct val="0"/>
              </a:spcAft>
              <a:defRPr sz="2400">
                <a:solidFill>
                  <a:schemeClr val="tx1"/>
                </a:solidFill>
                <a:latin typeface="Arial" charset="0"/>
                <a:ea typeface="ヒラギノ角ゴ Pro W3" pitchFamily="-60" charset="-128"/>
              </a:defRPr>
            </a:lvl7pPr>
            <a:lvl8pPr marL="1371600" eaLnBrk="0" fontAlgn="base" hangingPunct="0">
              <a:spcBef>
                <a:spcPct val="0"/>
              </a:spcBef>
              <a:spcAft>
                <a:spcPct val="0"/>
              </a:spcAft>
              <a:defRPr sz="2400">
                <a:solidFill>
                  <a:schemeClr val="tx1"/>
                </a:solidFill>
                <a:latin typeface="Arial" charset="0"/>
                <a:ea typeface="ヒラギノ角ゴ Pro W3" pitchFamily="-60" charset="-128"/>
              </a:defRPr>
            </a:lvl8pPr>
            <a:lvl9pPr marL="1828800" eaLnBrk="0" fontAlgn="base" hangingPunct="0">
              <a:spcBef>
                <a:spcPct val="0"/>
              </a:spcBef>
              <a:spcAft>
                <a:spcPct val="0"/>
              </a:spcAft>
              <a:defRPr sz="2400">
                <a:solidFill>
                  <a:schemeClr val="tx1"/>
                </a:solidFill>
                <a:latin typeface="Arial" charset="0"/>
                <a:ea typeface="ヒラギノ角ゴ Pro W3" pitchFamily="-60" charset="-128"/>
              </a:defRPr>
            </a:lvl9pPr>
          </a:lstStyle>
          <a:p>
            <a:pPr eaLnBrk="1" hangingPunct="1">
              <a:defRPr/>
            </a:pPr>
            <a:r>
              <a:rPr lang="es-ES_tradnl" sz="1000">
                <a:solidFill>
                  <a:srgbClr val="7F7F7F"/>
                </a:solidFill>
                <a:latin typeface="Verdana" pitchFamily="-60" charset="0"/>
                <a:cs typeface="Arial" panose="020B0604020202020204" pitchFamily="34" charset="0"/>
              </a:rPr>
              <a:t>Gobierno de Chile / Ministerio de Salud</a:t>
            </a:r>
          </a:p>
        </p:txBody>
      </p:sp>
    </p:spTree>
    <p:extLst>
      <p:ext uri="{BB962C8B-B14F-4D97-AF65-F5344CB8AC3E}">
        <p14:creationId xmlns:p14="http://schemas.microsoft.com/office/powerpoint/2010/main" val="1590699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hf hdr="0" ftr="0" dt="0"/>
  <p:txStyles>
    <p:titleStyle>
      <a:lvl1pPr algn="l" defTabSz="457200"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2400">
          <a:solidFill>
            <a:srgbClr val="006CB7"/>
          </a:solidFill>
          <a:latin typeface="Verdana" charset="0"/>
          <a:ea typeface="ヒラギノ角ゴ Pro W3" charset="-128"/>
        </a:defRPr>
      </a:lvl6pPr>
      <a:lvl7pPr marL="914400" algn="l" defTabSz="457200" rtl="0" eaLnBrk="1" fontAlgn="base" hangingPunct="1">
        <a:spcBef>
          <a:spcPct val="0"/>
        </a:spcBef>
        <a:spcAft>
          <a:spcPct val="0"/>
        </a:spcAft>
        <a:defRPr sz="2400">
          <a:solidFill>
            <a:srgbClr val="006CB7"/>
          </a:solidFill>
          <a:latin typeface="Verdana" charset="0"/>
          <a:ea typeface="ヒラギノ角ゴ Pro W3" charset="-128"/>
        </a:defRPr>
      </a:lvl7pPr>
      <a:lvl8pPr marL="1371600" algn="l" defTabSz="457200" rtl="0" eaLnBrk="1" fontAlgn="base" hangingPunct="1">
        <a:spcBef>
          <a:spcPct val="0"/>
        </a:spcBef>
        <a:spcAft>
          <a:spcPct val="0"/>
        </a:spcAft>
        <a:defRPr sz="2400">
          <a:solidFill>
            <a:srgbClr val="006CB7"/>
          </a:solidFill>
          <a:latin typeface="Verdana" charset="0"/>
          <a:ea typeface="ヒラギノ角ゴ Pro W3" charset="-128"/>
        </a:defRPr>
      </a:lvl8pPr>
      <a:lvl9pPr marL="1828800" algn="l" defTabSz="457200"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2000" kern="1200">
          <a:solidFill>
            <a:srgbClr val="595959"/>
          </a:solidFill>
          <a:latin typeface="Verdana"/>
          <a:ea typeface="ヒラギノ角ゴ Pro W3" charset="-128"/>
          <a:cs typeface="Verdana"/>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rgbClr val="595959"/>
          </a:solidFill>
          <a:latin typeface="Verdana"/>
          <a:ea typeface="ヒラギノ角ゴ Pro W3" charset="-128"/>
          <a:cs typeface="Verdana"/>
        </a:defRPr>
      </a:lvl2pPr>
      <a:lvl3pPr marL="1143000" indent="-22860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Verdana"/>
          <a:ea typeface="ヒラギノ角ゴ Pro W3" charset="-128"/>
          <a:cs typeface="Verdana"/>
        </a:defRPr>
      </a:lvl3pPr>
      <a:lvl4pPr marL="16002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Verdana"/>
          <a:ea typeface="ヒラギノ角ゴ Pro W3" charset="-128"/>
          <a:cs typeface="Verdana"/>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Verdana"/>
          <a:ea typeface="ヒラギノ角ゴ Pro W3" charset="-128"/>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1867" y="6692900"/>
            <a:ext cx="2709333" cy="177800"/>
          </a:xfrm>
          <a:prstGeom prst="rect">
            <a:avLst/>
          </a:prstGeom>
        </p:spPr>
      </p:pic>
    </p:spTree>
    <p:extLst>
      <p:ext uri="{BB962C8B-B14F-4D97-AF65-F5344CB8AC3E}">
        <p14:creationId xmlns:p14="http://schemas.microsoft.com/office/powerpoint/2010/main" val="28392142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49" r:id="rId8"/>
    <p:sldLayoutId id="2147483750" r:id="rId9"/>
    <p:sldLayoutId id="2147483751" r:id="rId10"/>
  </p:sldLayoutIdLst>
  <p:transition spd="med"/>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Complemento-Logo-Gobierno-160x14px.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41867" y="6692900"/>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266877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52" r:id="rId6"/>
    <p:sldLayoutId id="2147483753" r:id="rId7"/>
    <p:sldLayoutId id="2147483754" r:id="rId8"/>
  </p:sldLayoutIdLst>
  <p:transition spd="med"/>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defRPr>
      </a:lvl2pPr>
      <a:lvl3pPr algn="ctr" defTabSz="457200" rtl="0" eaLnBrk="1" fontAlgn="base" hangingPunct="1">
        <a:spcBef>
          <a:spcPct val="0"/>
        </a:spcBef>
        <a:spcAft>
          <a:spcPct val="0"/>
        </a:spcAft>
        <a:defRPr sz="4400">
          <a:solidFill>
            <a:schemeClr val="tx1"/>
          </a:solidFill>
          <a:latin typeface="Calibri" panose="020F0502020204030204" pitchFamily="34" charset="0"/>
        </a:defRPr>
      </a:lvl3pPr>
      <a:lvl4pPr algn="ctr" defTabSz="457200" rtl="0" eaLnBrk="1" fontAlgn="base" hangingPunct="1">
        <a:spcBef>
          <a:spcPct val="0"/>
        </a:spcBef>
        <a:spcAft>
          <a:spcPct val="0"/>
        </a:spcAft>
        <a:defRPr sz="4400">
          <a:solidFill>
            <a:schemeClr val="tx1"/>
          </a:solidFill>
          <a:latin typeface="Calibri" panose="020F0502020204030204" pitchFamily="34" charset="0"/>
        </a:defRPr>
      </a:lvl4pPr>
      <a:lvl5pPr algn="ctr" defTabSz="457200" rtl="0" eaLnBrk="1" fontAlgn="base" hangingPunct="1">
        <a:spcBef>
          <a:spcPct val="0"/>
        </a:spcBef>
        <a:spcAft>
          <a:spcPct val="0"/>
        </a:spcAft>
        <a:defRPr sz="4400">
          <a:solidFill>
            <a:schemeClr val="tx1"/>
          </a:solidFill>
          <a:latin typeface="Calibri" panose="020F0502020204030204" pitchFamily="34" charset="0"/>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03209" y="152402"/>
            <a:ext cx="108860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título del patrón</a:t>
            </a:r>
            <a:endParaRPr lang="en-US" altLang="es-CL"/>
          </a:p>
        </p:txBody>
      </p:sp>
      <p:sp>
        <p:nvSpPr>
          <p:cNvPr id="2051" name="Text Placeholder 2"/>
          <p:cNvSpPr>
            <a:spLocks noGrp="1"/>
          </p:cNvSpPr>
          <p:nvPr>
            <p:ph type="body" idx="1"/>
          </p:nvPr>
        </p:nvSpPr>
        <p:spPr bwMode="auto">
          <a:xfrm>
            <a:off x="203207" y="1477963"/>
            <a:ext cx="10902951"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Editar los estilos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n-US" altLang="es-CL"/>
          </a:p>
        </p:txBody>
      </p:sp>
      <p:sp>
        <p:nvSpPr>
          <p:cNvPr id="5" name="Footer Placeholder 4"/>
          <p:cNvSpPr>
            <a:spLocks noGrp="1"/>
          </p:cNvSpPr>
          <p:nvPr>
            <p:ph type="ftr" sz="quarter" idx="3"/>
          </p:nvPr>
        </p:nvSpPr>
        <p:spPr>
          <a:xfrm>
            <a:off x="25403" y="6527809"/>
            <a:ext cx="3860801" cy="246063"/>
          </a:xfrm>
          <a:prstGeom prst="rect">
            <a:avLst/>
          </a:prstGeom>
        </p:spPr>
        <p:txBody>
          <a:bodyPr vert="horz" wrap="square" lIns="91440" tIns="45720" rIns="91440" bIns="45720" numCol="1" anchor="t" anchorCtr="0" compatLnSpc="1">
            <a:prstTxWarp prst="textNoShape">
              <a:avLst/>
            </a:prstTxWarp>
          </a:bodyPr>
          <a:lstStyle>
            <a:lvl1pPr eaLnBrk="1" hangingPunct="1">
              <a:defRPr sz="900">
                <a:solidFill>
                  <a:srgbClr val="898989"/>
                </a:solidFill>
                <a:latin typeface="Verdana" charset="0"/>
                <a:ea typeface="ヒラギノ角ゴ Pro W3" charset="0"/>
                <a:cs typeface="Verdana" charset="0"/>
              </a:defRPr>
            </a:lvl1pPr>
          </a:lstStyle>
          <a:p>
            <a:pPr defTabSz="457080" fontAlgn="base">
              <a:spcBef>
                <a:spcPct val="0"/>
              </a:spcBef>
              <a:spcAft>
                <a:spcPct val="0"/>
              </a:spcAft>
              <a:defRPr/>
            </a:pPr>
            <a:r>
              <a:rPr lang="es-ES_tradnl"/>
              <a:t>Gobierno de Chile | Ministerio del Interior</a:t>
            </a:r>
          </a:p>
        </p:txBody>
      </p:sp>
      <p:pic>
        <p:nvPicPr>
          <p:cNvPr id="10" name="Picture 8" descr="Complemento-Logo-Gobierno-160x14px.png"/>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541867" y="0"/>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Complemento-Logo-Gobierno-160x14px.png"/>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541867" y="6688138"/>
            <a:ext cx="270933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278047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spd="med"/>
  <p:txStyles>
    <p:titleStyle>
      <a:lvl1pPr algn="l" defTabSz="457177"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177"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177" algn="l" defTabSz="457177" rtl="0" eaLnBrk="1" fontAlgn="base" hangingPunct="1">
        <a:spcBef>
          <a:spcPct val="0"/>
        </a:spcBef>
        <a:spcAft>
          <a:spcPct val="0"/>
        </a:spcAft>
        <a:defRPr sz="2400">
          <a:solidFill>
            <a:srgbClr val="006CB7"/>
          </a:solidFill>
          <a:latin typeface="Verdana" charset="0"/>
          <a:ea typeface="ヒラギノ角ゴ Pro W3" charset="-128"/>
        </a:defRPr>
      </a:lvl6pPr>
      <a:lvl7pPr marL="914354" algn="l" defTabSz="457177" rtl="0" eaLnBrk="1" fontAlgn="base" hangingPunct="1">
        <a:spcBef>
          <a:spcPct val="0"/>
        </a:spcBef>
        <a:spcAft>
          <a:spcPct val="0"/>
        </a:spcAft>
        <a:defRPr sz="2400">
          <a:solidFill>
            <a:srgbClr val="006CB7"/>
          </a:solidFill>
          <a:latin typeface="Verdana" charset="0"/>
          <a:ea typeface="ヒラギノ角ゴ Pro W3" charset="-128"/>
        </a:defRPr>
      </a:lvl7pPr>
      <a:lvl8pPr marL="1371532" algn="l" defTabSz="457177" rtl="0" eaLnBrk="1" fontAlgn="base" hangingPunct="1">
        <a:spcBef>
          <a:spcPct val="0"/>
        </a:spcBef>
        <a:spcAft>
          <a:spcPct val="0"/>
        </a:spcAft>
        <a:defRPr sz="2400">
          <a:solidFill>
            <a:srgbClr val="006CB7"/>
          </a:solidFill>
          <a:latin typeface="Verdana" charset="0"/>
          <a:ea typeface="ヒラギノ角ゴ Pro W3" charset="-128"/>
        </a:defRPr>
      </a:lvl8pPr>
      <a:lvl9pPr marL="1828709" algn="l" defTabSz="457177"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883" indent="-342883" algn="l" defTabSz="457177" rtl="0" eaLnBrk="1" fontAlgn="base" hangingPunct="1">
        <a:spcBef>
          <a:spcPct val="20000"/>
        </a:spcBef>
        <a:spcAft>
          <a:spcPct val="0"/>
        </a:spcAft>
        <a:buFont typeface="Arial" panose="020B0604020202020204" pitchFamily="34" charset="0"/>
        <a:buChar char="•"/>
        <a:defRPr sz="2000" kern="1200">
          <a:solidFill>
            <a:srgbClr val="595959"/>
          </a:solidFill>
          <a:latin typeface="+mn-lt"/>
          <a:ea typeface="ヒラギノ角ゴ Pro W3" charset="-128"/>
          <a:cs typeface="ヒラギノ角ゴ Pro W3" charset="-128"/>
        </a:defRPr>
      </a:lvl1pPr>
      <a:lvl2pPr marL="742913" indent="-285736" algn="l" defTabSz="457177" rtl="0" eaLnBrk="1" fontAlgn="base" hangingPunct="1">
        <a:spcBef>
          <a:spcPct val="20000"/>
        </a:spcBef>
        <a:spcAft>
          <a:spcPct val="0"/>
        </a:spcAft>
        <a:buFont typeface="Arial" panose="020B0604020202020204" pitchFamily="34" charset="0"/>
        <a:buChar char="–"/>
        <a:defRPr sz="2800" kern="1200">
          <a:solidFill>
            <a:srgbClr val="595959"/>
          </a:solidFill>
          <a:latin typeface="+mn-lt"/>
          <a:ea typeface="ヒラギノ角ゴ Pro W3" charset="-128"/>
          <a:cs typeface="ヒラギノ角ゴ Pro W3" charset="0"/>
        </a:defRPr>
      </a:lvl2pPr>
      <a:lvl3pPr marL="1142942" indent="-228588" algn="l" defTabSz="457177" rtl="0" eaLnBrk="1" fontAlgn="base" hangingPunct="1">
        <a:spcBef>
          <a:spcPct val="20000"/>
        </a:spcBef>
        <a:spcAft>
          <a:spcPct val="0"/>
        </a:spcAft>
        <a:buFont typeface="Arial" panose="020B0604020202020204" pitchFamily="34" charset="0"/>
        <a:buChar char="•"/>
        <a:defRPr sz="1600" kern="1200">
          <a:solidFill>
            <a:srgbClr val="595959"/>
          </a:solidFill>
          <a:latin typeface="+mn-lt"/>
          <a:ea typeface="ヒラギノ角ゴ Pro W3" charset="-128"/>
          <a:cs typeface="ヒラギノ角ゴ Pro W3" charset="0"/>
        </a:defRPr>
      </a:lvl3pPr>
      <a:lvl4pPr marL="1600121" indent="-228588" algn="l" defTabSz="457177" rtl="0" eaLnBrk="1" fontAlgn="base" hangingPunct="1">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4pPr>
      <a:lvl5pPr marL="2057295" indent="-228588" algn="l" defTabSz="457177" rtl="0" eaLnBrk="1" fontAlgn="base" hangingPunct="1">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5pPr>
      <a:lvl6pPr marL="2514473" indent="-228588" algn="l" defTabSz="457177" rtl="0" eaLnBrk="1" latinLnBrk="0" hangingPunct="1">
        <a:spcBef>
          <a:spcPct val="20000"/>
        </a:spcBef>
        <a:buFont typeface="Arial"/>
        <a:buChar char="•"/>
        <a:defRPr sz="2000" kern="1200">
          <a:solidFill>
            <a:schemeClr val="tx1"/>
          </a:solidFill>
          <a:latin typeface="+mn-lt"/>
          <a:ea typeface="+mn-ea"/>
          <a:cs typeface="+mn-cs"/>
        </a:defRPr>
      </a:lvl6pPr>
      <a:lvl7pPr marL="2971651" indent="-228588" algn="l" defTabSz="457177" rtl="0" eaLnBrk="1" latinLnBrk="0" hangingPunct="1">
        <a:spcBef>
          <a:spcPct val="20000"/>
        </a:spcBef>
        <a:buFont typeface="Arial"/>
        <a:buChar char="•"/>
        <a:defRPr sz="2000" kern="1200">
          <a:solidFill>
            <a:schemeClr val="tx1"/>
          </a:solidFill>
          <a:latin typeface="+mn-lt"/>
          <a:ea typeface="+mn-ea"/>
          <a:cs typeface="+mn-cs"/>
        </a:defRPr>
      </a:lvl7pPr>
      <a:lvl8pPr marL="3428828" indent="-228588" algn="l" defTabSz="457177" rtl="0" eaLnBrk="1" latinLnBrk="0" hangingPunct="1">
        <a:spcBef>
          <a:spcPct val="20000"/>
        </a:spcBef>
        <a:buFont typeface="Arial"/>
        <a:buChar char="•"/>
        <a:defRPr sz="2000" kern="1200">
          <a:solidFill>
            <a:schemeClr val="tx1"/>
          </a:solidFill>
          <a:latin typeface="+mn-lt"/>
          <a:ea typeface="+mn-ea"/>
          <a:cs typeface="+mn-cs"/>
        </a:defRPr>
      </a:lvl8pPr>
      <a:lvl9pPr marL="3886004" indent="-228588" algn="l" defTabSz="45717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4" algn="l" defTabSz="457177" rtl="0" eaLnBrk="1" latinLnBrk="0" hangingPunct="1">
        <a:defRPr sz="1800" kern="1200">
          <a:solidFill>
            <a:schemeClr val="tx1"/>
          </a:solidFill>
          <a:latin typeface="+mn-lt"/>
          <a:ea typeface="+mn-ea"/>
          <a:cs typeface="+mn-cs"/>
        </a:defRPr>
      </a:lvl3pPr>
      <a:lvl4pPr marL="1371532" algn="l" defTabSz="457177" rtl="0" eaLnBrk="1" latinLnBrk="0" hangingPunct="1">
        <a:defRPr sz="1800" kern="1200">
          <a:solidFill>
            <a:schemeClr val="tx1"/>
          </a:solidFill>
          <a:latin typeface="+mn-lt"/>
          <a:ea typeface="+mn-ea"/>
          <a:cs typeface="+mn-cs"/>
        </a:defRPr>
      </a:lvl4pPr>
      <a:lvl5pPr marL="1828709" algn="l" defTabSz="457177" rtl="0" eaLnBrk="1" latinLnBrk="0" hangingPunct="1">
        <a:defRPr sz="1800" kern="1200">
          <a:solidFill>
            <a:schemeClr val="tx1"/>
          </a:solidFill>
          <a:latin typeface="+mn-lt"/>
          <a:ea typeface="+mn-ea"/>
          <a:cs typeface="+mn-cs"/>
        </a:defRPr>
      </a:lvl5pPr>
      <a:lvl6pPr marL="2285886" algn="l" defTabSz="457177" rtl="0" eaLnBrk="1" latinLnBrk="0" hangingPunct="1">
        <a:defRPr sz="1800" kern="1200">
          <a:solidFill>
            <a:schemeClr val="tx1"/>
          </a:solidFill>
          <a:latin typeface="+mn-lt"/>
          <a:ea typeface="+mn-ea"/>
          <a:cs typeface="+mn-cs"/>
        </a:defRPr>
      </a:lvl6pPr>
      <a:lvl7pPr marL="2743062" algn="l" defTabSz="457177" rtl="0" eaLnBrk="1" latinLnBrk="0" hangingPunct="1">
        <a:defRPr sz="1800" kern="1200">
          <a:solidFill>
            <a:schemeClr val="tx1"/>
          </a:solidFill>
          <a:latin typeface="+mn-lt"/>
          <a:ea typeface="+mn-ea"/>
          <a:cs typeface="+mn-cs"/>
        </a:defRPr>
      </a:lvl7pPr>
      <a:lvl8pPr marL="3200240" algn="l" defTabSz="457177" rtl="0" eaLnBrk="1" latinLnBrk="0" hangingPunct="1">
        <a:defRPr sz="1800" kern="1200">
          <a:solidFill>
            <a:schemeClr val="tx1"/>
          </a:solidFill>
          <a:latin typeface="+mn-lt"/>
          <a:ea typeface="+mn-ea"/>
          <a:cs typeface="+mn-cs"/>
        </a:defRPr>
      </a:lvl8pPr>
      <a:lvl9pPr marL="3657418" algn="l" defTabSz="457177"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03201" y="152400"/>
            <a:ext cx="108860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título del patrón</a:t>
            </a:r>
            <a:endParaRPr lang="en-US" altLang="es-CL"/>
          </a:p>
        </p:txBody>
      </p:sp>
      <p:sp>
        <p:nvSpPr>
          <p:cNvPr id="2051" name="Text Placeholder 2"/>
          <p:cNvSpPr>
            <a:spLocks noGrp="1"/>
          </p:cNvSpPr>
          <p:nvPr>
            <p:ph type="body" idx="1"/>
          </p:nvPr>
        </p:nvSpPr>
        <p:spPr bwMode="auto">
          <a:xfrm>
            <a:off x="203201" y="1477963"/>
            <a:ext cx="10902951"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Editar los estilos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n-US" altLang="es-CL"/>
          </a:p>
        </p:txBody>
      </p:sp>
      <p:sp>
        <p:nvSpPr>
          <p:cNvPr id="5" name="Footer Placeholder 4"/>
          <p:cNvSpPr>
            <a:spLocks noGrp="1"/>
          </p:cNvSpPr>
          <p:nvPr>
            <p:ph type="ftr" sz="quarter" idx="3"/>
          </p:nvPr>
        </p:nvSpPr>
        <p:spPr>
          <a:xfrm>
            <a:off x="25400" y="6527801"/>
            <a:ext cx="3860800" cy="246063"/>
          </a:xfrm>
          <a:prstGeom prst="rect">
            <a:avLst/>
          </a:prstGeom>
        </p:spPr>
        <p:txBody>
          <a:bodyPr vert="horz" wrap="square" lIns="91440" tIns="45720" rIns="91440" bIns="45720" numCol="1" anchor="t" anchorCtr="0" compatLnSpc="1">
            <a:prstTxWarp prst="textNoShape">
              <a:avLst/>
            </a:prstTxWarp>
          </a:bodyPr>
          <a:lstStyle>
            <a:lvl1pPr eaLnBrk="1" hangingPunct="1">
              <a:defRPr sz="900" smtClean="0">
                <a:solidFill>
                  <a:srgbClr val="898989"/>
                </a:solidFill>
                <a:latin typeface="Verdana" panose="020B0604030504040204" pitchFamily="34" charset="0"/>
                <a:ea typeface="ヒラギノ角ゴ Pro W3"/>
                <a:cs typeface="ヒラギノ角ゴ Pro W3"/>
              </a:defRPr>
            </a:lvl1pPr>
          </a:lstStyle>
          <a:p>
            <a:pPr fontAlgn="base">
              <a:spcBef>
                <a:spcPct val="0"/>
              </a:spcBef>
              <a:spcAft>
                <a:spcPct val="0"/>
              </a:spcAft>
              <a:defRPr/>
            </a:pPr>
            <a:r>
              <a:rPr lang="es-ES_tradnl" altLang="es-CL" dirty="0"/>
              <a:t>Gobierno de Chile | Ministerio del Interior</a:t>
            </a:r>
          </a:p>
        </p:txBody>
      </p:sp>
      <p:sp>
        <p:nvSpPr>
          <p:cNvPr id="6" name="Slide Number Placeholder 5"/>
          <p:cNvSpPr>
            <a:spLocks noGrp="1"/>
          </p:cNvSpPr>
          <p:nvPr>
            <p:ph type="sldNum" sz="quarter" idx="4"/>
          </p:nvPr>
        </p:nvSpPr>
        <p:spPr>
          <a:xfrm>
            <a:off x="8244417" y="6527801"/>
            <a:ext cx="2844800" cy="1936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898989"/>
                </a:solidFill>
                <a:latin typeface="Verdana" panose="020B0604030504040204" pitchFamily="34" charset="0"/>
                <a:ea typeface="ヒラギノ角ゴ Pro W3"/>
                <a:cs typeface="ヒラギノ角ゴ Pro W3"/>
              </a:defRPr>
            </a:lvl1pPr>
          </a:lstStyle>
          <a:p>
            <a:pPr fontAlgn="base">
              <a:spcBef>
                <a:spcPct val="0"/>
              </a:spcBef>
              <a:spcAft>
                <a:spcPct val="0"/>
              </a:spcAft>
              <a:defRPr/>
            </a:pPr>
            <a:fld id="{76BB4450-857E-48AE-BDF5-776A45E36684}" type="slidenum">
              <a:rPr lang="en-US" altLang="es-CL"/>
              <a:pPr fontAlgn="base">
                <a:spcBef>
                  <a:spcPct val="0"/>
                </a:spcBef>
                <a:spcAft>
                  <a:spcPct val="0"/>
                </a:spcAft>
                <a:defRPr/>
              </a:pPr>
              <a:t>‹Nº›</a:t>
            </a:fld>
            <a:endParaRPr lang="en-US" altLang="es-CL" dirty="0"/>
          </a:p>
        </p:txBody>
      </p:sp>
      <p:sp>
        <p:nvSpPr>
          <p:cNvPr id="7" name="Rectangle 6"/>
          <p:cNvSpPr>
            <a:spLocks noChangeArrowheads="1"/>
          </p:cNvSpPr>
          <p:nvPr/>
        </p:nvSpPr>
        <p:spPr bwMode="auto">
          <a:xfrm>
            <a:off x="11218334" y="-6350"/>
            <a:ext cx="378884" cy="866775"/>
          </a:xfrm>
          <a:prstGeom prst="rect">
            <a:avLst/>
          </a:prstGeom>
          <a:solidFill>
            <a:srgbClr val="006CB7"/>
          </a:solidFill>
          <a:ln>
            <a:noFill/>
          </a:ln>
          <a:effectLst>
            <a:outerShdw blurRad="254000" dist="38100" dir="2700000" algn="br" rotWithShape="0">
              <a:srgbClr val="808080">
                <a:alpha val="25000"/>
              </a:srgbClr>
            </a:outerShdw>
          </a:effectLst>
        </p:spPr>
        <p:txBody>
          <a:bodyPr anchor="ctr"/>
          <a:lstStyle/>
          <a:p>
            <a:pPr defTabSz="457200" fontAlgn="base">
              <a:spcBef>
                <a:spcPct val="0"/>
              </a:spcBef>
              <a:spcAft>
                <a:spcPct val="0"/>
              </a:spcAft>
              <a:defRPr/>
            </a:pPr>
            <a:endParaRPr lang="es-ES" dirty="0">
              <a:solidFill>
                <a:srgbClr val="FFFFFF"/>
              </a:solidFill>
              <a:ea typeface="ヒラギノ角ゴ Pro W3" pitchFamily="93" charset="-128"/>
              <a:cs typeface="Arial" panose="020B0604020202020204" pitchFamily="34" charset="0"/>
            </a:endParaRPr>
          </a:p>
        </p:txBody>
      </p:sp>
      <p:sp>
        <p:nvSpPr>
          <p:cNvPr id="8" name="Rectangle 7"/>
          <p:cNvSpPr>
            <a:spLocks noChangeArrowheads="1"/>
          </p:cNvSpPr>
          <p:nvPr/>
        </p:nvSpPr>
        <p:spPr bwMode="auto">
          <a:xfrm>
            <a:off x="11597218" y="1"/>
            <a:ext cx="463549" cy="860425"/>
          </a:xfrm>
          <a:prstGeom prst="rect">
            <a:avLst/>
          </a:prstGeom>
          <a:solidFill>
            <a:srgbClr val="EF4144"/>
          </a:solidFill>
          <a:ln>
            <a:noFill/>
          </a:ln>
          <a:effectLst>
            <a:outerShdw blurRad="254000" dist="38100" dir="2700000" rotWithShape="0">
              <a:srgbClr val="808080">
                <a:alpha val="25000"/>
              </a:srgbClr>
            </a:outerShdw>
          </a:effectLst>
        </p:spPr>
        <p:txBody>
          <a:bodyPr anchor="ctr"/>
          <a:lstStyle/>
          <a:p>
            <a:pPr defTabSz="457200" fontAlgn="base">
              <a:spcBef>
                <a:spcPct val="0"/>
              </a:spcBef>
              <a:spcAft>
                <a:spcPct val="0"/>
              </a:spcAft>
              <a:defRPr/>
            </a:pPr>
            <a:endParaRPr lang="es-ES" dirty="0">
              <a:solidFill>
                <a:srgbClr val="FFFFFF"/>
              </a:solidFill>
              <a:ea typeface="ヒラギノ角ゴ Pro W3" pitchFamily="93" charset="-128"/>
              <a:cs typeface="Arial" panose="020B0604020202020204" pitchFamily="34" charset="0"/>
            </a:endParaRPr>
          </a:p>
        </p:txBody>
      </p:sp>
      <p:sp>
        <p:nvSpPr>
          <p:cNvPr id="10" name="Rectangle 9"/>
          <p:cNvSpPr>
            <a:spLocks noChangeArrowheads="1"/>
          </p:cNvSpPr>
          <p:nvPr/>
        </p:nvSpPr>
        <p:spPr bwMode="auto">
          <a:xfrm>
            <a:off x="11218334" y="6400800"/>
            <a:ext cx="378884" cy="457200"/>
          </a:xfrm>
          <a:prstGeom prst="rect">
            <a:avLst/>
          </a:prstGeom>
          <a:solidFill>
            <a:srgbClr val="006CB7"/>
          </a:solidFill>
          <a:ln>
            <a:noFill/>
          </a:ln>
          <a:effectLst>
            <a:outerShdw blurRad="254000" dist="38100" dir="12899965" algn="br" rotWithShape="0">
              <a:srgbClr val="808080">
                <a:alpha val="25000"/>
              </a:srgbClr>
            </a:outerShdw>
          </a:effectLst>
        </p:spPr>
        <p:txBody>
          <a:bodyPr anchor="ctr"/>
          <a:lstStyle/>
          <a:p>
            <a:pPr defTabSz="457200" fontAlgn="base">
              <a:spcBef>
                <a:spcPct val="0"/>
              </a:spcBef>
              <a:spcAft>
                <a:spcPct val="0"/>
              </a:spcAft>
              <a:defRPr/>
            </a:pPr>
            <a:endParaRPr lang="es-ES" dirty="0">
              <a:solidFill>
                <a:srgbClr val="FFFFFF"/>
              </a:solidFill>
              <a:ea typeface="ヒラギノ角ゴ Pro W3" pitchFamily="93" charset="-128"/>
              <a:cs typeface="Arial" panose="020B0604020202020204" pitchFamily="34" charset="0"/>
            </a:endParaRPr>
          </a:p>
        </p:txBody>
      </p:sp>
      <p:sp>
        <p:nvSpPr>
          <p:cNvPr id="11" name="Rectangle 10"/>
          <p:cNvSpPr>
            <a:spLocks noChangeArrowheads="1"/>
          </p:cNvSpPr>
          <p:nvPr/>
        </p:nvSpPr>
        <p:spPr bwMode="auto">
          <a:xfrm>
            <a:off x="11597218" y="6400800"/>
            <a:ext cx="463549" cy="457200"/>
          </a:xfrm>
          <a:prstGeom prst="rect">
            <a:avLst/>
          </a:prstGeom>
          <a:solidFill>
            <a:srgbClr val="EF4144"/>
          </a:solidFill>
          <a:ln>
            <a:noFill/>
          </a:ln>
          <a:effectLst>
            <a:outerShdw blurRad="254000" dist="38100" dir="12899965" rotWithShape="0">
              <a:srgbClr val="808080">
                <a:alpha val="25000"/>
              </a:srgbClr>
            </a:outerShdw>
          </a:effectLst>
        </p:spPr>
        <p:txBody>
          <a:bodyPr anchor="ctr"/>
          <a:lstStyle/>
          <a:p>
            <a:pPr defTabSz="457200" fontAlgn="base">
              <a:spcBef>
                <a:spcPct val="0"/>
              </a:spcBef>
              <a:spcAft>
                <a:spcPct val="0"/>
              </a:spcAft>
              <a:defRPr/>
            </a:pPr>
            <a:endParaRPr lang="es-ES" dirty="0">
              <a:solidFill>
                <a:srgbClr val="FFFFFF"/>
              </a:solidFill>
              <a:ea typeface="ヒラギノ角ゴ Pro W3" pitchFamily="93" charset="-128"/>
              <a:cs typeface="Arial" panose="020B0604020202020204" pitchFamily="34" charset="0"/>
            </a:endParaRPr>
          </a:p>
        </p:txBody>
      </p:sp>
    </p:spTree>
    <p:extLst>
      <p:ext uri="{BB962C8B-B14F-4D97-AF65-F5344CB8AC3E}">
        <p14:creationId xmlns:p14="http://schemas.microsoft.com/office/powerpoint/2010/main" val="79886095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ransition spd="med"/>
  <p:txStyles>
    <p:titleStyle>
      <a:lvl1pPr algn="l" defTabSz="457200"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2400">
          <a:solidFill>
            <a:srgbClr val="006CB7"/>
          </a:solidFill>
          <a:latin typeface="Verdana" charset="0"/>
          <a:ea typeface="ヒラギノ角ゴ Pro W3" charset="-128"/>
        </a:defRPr>
      </a:lvl6pPr>
      <a:lvl7pPr marL="914400" algn="l" defTabSz="457200" rtl="0" eaLnBrk="1" fontAlgn="base" hangingPunct="1">
        <a:spcBef>
          <a:spcPct val="0"/>
        </a:spcBef>
        <a:spcAft>
          <a:spcPct val="0"/>
        </a:spcAft>
        <a:defRPr sz="2400">
          <a:solidFill>
            <a:srgbClr val="006CB7"/>
          </a:solidFill>
          <a:latin typeface="Verdana" charset="0"/>
          <a:ea typeface="ヒラギノ角ゴ Pro W3" charset="-128"/>
        </a:defRPr>
      </a:lvl7pPr>
      <a:lvl8pPr marL="1371600" algn="l" defTabSz="457200" rtl="0" eaLnBrk="1" fontAlgn="base" hangingPunct="1">
        <a:spcBef>
          <a:spcPct val="0"/>
        </a:spcBef>
        <a:spcAft>
          <a:spcPct val="0"/>
        </a:spcAft>
        <a:defRPr sz="2400">
          <a:solidFill>
            <a:srgbClr val="006CB7"/>
          </a:solidFill>
          <a:latin typeface="Verdana" charset="0"/>
          <a:ea typeface="ヒラギノ角ゴ Pro W3" charset="-128"/>
        </a:defRPr>
      </a:lvl8pPr>
      <a:lvl9pPr marL="1828800" algn="l" defTabSz="457200"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822D6B-28CB-4A1C-862F-178F4295AA63}"/>
              </a:ext>
            </a:extLst>
          </p:cNvPr>
          <p:cNvSpPr>
            <a:spLocks noGrp="1"/>
          </p:cNvSpPr>
          <p:nvPr>
            <p:ph type="subTitle" idx="1"/>
          </p:nvPr>
        </p:nvSpPr>
        <p:spPr>
          <a:xfrm>
            <a:off x="1828800" y="2552700"/>
            <a:ext cx="8534400" cy="1859812"/>
          </a:xfrm>
        </p:spPr>
        <p:txBody>
          <a:bodyPr/>
          <a:lstStyle/>
          <a:p>
            <a:r>
              <a:rPr lang="es-MX" sz="4800" dirty="0">
                <a:solidFill>
                  <a:schemeClr val="tx2"/>
                </a:solidFill>
              </a:rPr>
              <a:t>Calidad del Registro</a:t>
            </a:r>
          </a:p>
          <a:p>
            <a:r>
              <a:rPr lang="es-MX" sz="4800" dirty="0">
                <a:solidFill>
                  <a:schemeClr val="tx2"/>
                </a:solidFill>
              </a:rPr>
              <a:t>Lista de Espera</a:t>
            </a:r>
          </a:p>
          <a:p>
            <a:endParaRPr lang="es-MX" sz="4800" dirty="0">
              <a:solidFill>
                <a:schemeClr val="tx2"/>
              </a:solidFill>
            </a:endParaRPr>
          </a:p>
          <a:p>
            <a:r>
              <a:rPr lang="es-MX" dirty="0">
                <a:solidFill>
                  <a:srgbClr val="FF0000"/>
                </a:solidFill>
              </a:rPr>
              <a:t>Comité LE 26-10-2021</a:t>
            </a:r>
            <a:endParaRPr lang="es-CL" dirty="0">
              <a:solidFill>
                <a:srgbClr val="FF0000"/>
              </a:solidFill>
            </a:endParaRPr>
          </a:p>
        </p:txBody>
      </p:sp>
    </p:spTree>
    <p:extLst>
      <p:ext uri="{BB962C8B-B14F-4D97-AF65-F5344CB8AC3E}">
        <p14:creationId xmlns:p14="http://schemas.microsoft.com/office/powerpoint/2010/main" val="14844843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a:extLst>
              <a:ext uri="{FF2B5EF4-FFF2-40B4-BE49-F238E27FC236}">
                <a16:creationId xmlns:a16="http://schemas.microsoft.com/office/drawing/2014/main" id="{B5018847-6564-42B9-9F55-DCA218EF39B6}"/>
              </a:ext>
            </a:extLst>
          </p:cNvPr>
          <p:cNvPicPr>
            <a:picLocks noGrp="1" noChangeAspect="1"/>
          </p:cNvPicPr>
          <p:nvPr>
            <p:ph idx="1"/>
          </p:nvPr>
        </p:nvPicPr>
        <p:blipFill rotWithShape="1">
          <a:blip r:embed="rId2"/>
          <a:srcRect l="30004" t="21143" r="29645" b="5157"/>
          <a:stretch/>
        </p:blipFill>
        <p:spPr>
          <a:xfrm>
            <a:off x="574157" y="246637"/>
            <a:ext cx="7240772" cy="6186059"/>
          </a:xfrm>
        </p:spPr>
      </p:pic>
      <p:sp>
        <p:nvSpPr>
          <p:cNvPr id="4" name="Marcador de número de diapositiva 3">
            <a:extLst>
              <a:ext uri="{FF2B5EF4-FFF2-40B4-BE49-F238E27FC236}">
                <a16:creationId xmlns:a16="http://schemas.microsoft.com/office/drawing/2014/main" id="{ADB9C852-9CF4-4419-8547-FCA952CE3F6E}"/>
              </a:ext>
            </a:extLst>
          </p:cNvPr>
          <p:cNvSpPr>
            <a:spLocks noGrp="1"/>
          </p:cNvSpPr>
          <p:nvPr>
            <p:ph type="sldNum" sz="quarter" idx="10"/>
          </p:nvPr>
        </p:nvSpPr>
        <p:spPr/>
        <p:txBody>
          <a:bodyPr/>
          <a:lstStyle/>
          <a:p>
            <a:fld id="{20E25609-72CD-47F9-8595-1569A560197E}" type="slidenum">
              <a:rPr lang="en-US" altLang="es-CL" smtClean="0"/>
              <a:pPr/>
              <a:t>2</a:t>
            </a:fld>
            <a:endParaRPr lang="en-US" altLang="es-CL"/>
          </a:p>
        </p:txBody>
      </p:sp>
      <p:sp>
        <p:nvSpPr>
          <p:cNvPr id="7" name="Rectángulo: esquinas redondeadas 6">
            <a:extLst>
              <a:ext uri="{FF2B5EF4-FFF2-40B4-BE49-F238E27FC236}">
                <a16:creationId xmlns:a16="http://schemas.microsoft.com/office/drawing/2014/main" id="{AFF8730D-C728-46D9-A875-CD0613041A26}"/>
              </a:ext>
            </a:extLst>
          </p:cNvPr>
          <p:cNvSpPr/>
          <p:nvPr/>
        </p:nvSpPr>
        <p:spPr>
          <a:xfrm>
            <a:off x="8383102" y="1456659"/>
            <a:ext cx="3121326" cy="432745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sz="2000" dirty="0">
                <a:solidFill>
                  <a:schemeClr val="tx1"/>
                </a:solidFill>
              </a:rPr>
              <a:t>Todos los Servicios de Salud que hayan publicado lista de espera omitida de publicaciones de años anteriores debe dar cumplimiento a lo mencionado en este Ord. Independiente que los registros sean únicamente cerrados ya que cambian la casuística de dichos periodos</a:t>
            </a:r>
          </a:p>
        </p:txBody>
      </p:sp>
    </p:spTree>
    <p:extLst>
      <p:ext uri="{BB962C8B-B14F-4D97-AF65-F5344CB8AC3E}">
        <p14:creationId xmlns:p14="http://schemas.microsoft.com/office/powerpoint/2010/main" val="302509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00FEE697-63EC-429B-8975-DEA3D4CF6D11}"/>
              </a:ext>
            </a:extLst>
          </p:cNvPr>
          <p:cNvSpPr>
            <a:spLocks noGrp="1"/>
          </p:cNvSpPr>
          <p:nvPr>
            <p:ph type="sldNum" sz="quarter" idx="10"/>
          </p:nvPr>
        </p:nvSpPr>
        <p:spPr/>
        <p:txBody>
          <a:bodyPr/>
          <a:lstStyle/>
          <a:p>
            <a:fld id="{20E25609-72CD-47F9-8595-1569A560197E}" type="slidenum">
              <a:rPr lang="en-US" altLang="es-CL" smtClean="0"/>
              <a:pPr/>
              <a:t>3</a:t>
            </a:fld>
            <a:endParaRPr lang="en-US" altLang="es-CL"/>
          </a:p>
        </p:txBody>
      </p:sp>
      <p:pic>
        <p:nvPicPr>
          <p:cNvPr id="3" name="Imagen 2">
            <a:extLst>
              <a:ext uri="{FF2B5EF4-FFF2-40B4-BE49-F238E27FC236}">
                <a16:creationId xmlns:a16="http://schemas.microsoft.com/office/drawing/2014/main" id="{5696E523-D897-44E8-9466-A099BAA2E275}"/>
              </a:ext>
            </a:extLst>
          </p:cNvPr>
          <p:cNvPicPr>
            <a:picLocks noChangeAspect="1"/>
          </p:cNvPicPr>
          <p:nvPr/>
        </p:nvPicPr>
        <p:blipFill>
          <a:blip r:embed="rId2"/>
          <a:stretch>
            <a:fillRect/>
          </a:stretch>
        </p:blipFill>
        <p:spPr>
          <a:xfrm>
            <a:off x="242960" y="494930"/>
            <a:ext cx="6747547" cy="5868139"/>
          </a:xfrm>
          <a:prstGeom prst="rect">
            <a:avLst/>
          </a:prstGeom>
        </p:spPr>
      </p:pic>
      <p:sp>
        <p:nvSpPr>
          <p:cNvPr id="6" name="Flecha: a la derecha 5">
            <a:extLst>
              <a:ext uri="{FF2B5EF4-FFF2-40B4-BE49-F238E27FC236}">
                <a16:creationId xmlns:a16="http://schemas.microsoft.com/office/drawing/2014/main" id="{9D23E254-C8A7-46D4-9A24-AC019D7EB030}"/>
              </a:ext>
            </a:extLst>
          </p:cNvPr>
          <p:cNvSpPr/>
          <p:nvPr/>
        </p:nvSpPr>
        <p:spPr>
          <a:xfrm rot="16200000" flipH="1">
            <a:off x="9347471" y="733687"/>
            <a:ext cx="638692" cy="473112"/>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sz="1200" b="1" dirty="0"/>
          </a:p>
        </p:txBody>
      </p:sp>
      <p:graphicFrame>
        <p:nvGraphicFramePr>
          <p:cNvPr id="8" name="Tabla 7">
            <a:extLst>
              <a:ext uri="{FF2B5EF4-FFF2-40B4-BE49-F238E27FC236}">
                <a16:creationId xmlns:a16="http://schemas.microsoft.com/office/drawing/2014/main" id="{BD24CE0A-105B-489E-8BE2-7A2F8B6844D9}"/>
              </a:ext>
            </a:extLst>
          </p:cNvPr>
          <p:cNvGraphicFramePr>
            <a:graphicFrameLocks noGrp="1"/>
          </p:cNvGraphicFramePr>
          <p:nvPr>
            <p:extLst>
              <p:ext uri="{D42A27DB-BD31-4B8C-83A1-F6EECF244321}">
                <p14:modId xmlns:p14="http://schemas.microsoft.com/office/powerpoint/2010/main" val="864091790"/>
              </p:ext>
            </p:extLst>
          </p:nvPr>
        </p:nvGraphicFramePr>
        <p:xfrm>
          <a:off x="7198242" y="3239825"/>
          <a:ext cx="4851929" cy="1114425"/>
        </p:xfrm>
        <a:graphic>
          <a:graphicData uri="http://schemas.openxmlformats.org/drawingml/2006/table">
            <a:tbl>
              <a:tblPr>
                <a:tableStyleId>{5C22544A-7EE6-4342-B048-85BDC9FD1C3A}</a:tableStyleId>
              </a:tblPr>
              <a:tblGrid>
                <a:gridCol w="901140">
                  <a:extLst>
                    <a:ext uri="{9D8B030D-6E8A-4147-A177-3AD203B41FA5}">
                      <a16:colId xmlns:a16="http://schemas.microsoft.com/office/drawing/2014/main" val="3381093516"/>
                    </a:ext>
                  </a:extLst>
                </a:gridCol>
                <a:gridCol w="1021291">
                  <a:extLst>
                    <a:ext uri="{9D8B030D-6E8A-4147-A177-3AD203B41FA5}">
                      <a16:colId xmlns:a16="http://schemas.microsoft.com/office/drawing/2014/main" val="1909524022"/>
                    </a:ext>
                  </a:extLst>
                </a:gridCol>
                <a:gridCol w="1093383">
                  <a:extLst>
                    <a:ext uri="{9D8B030D-6E8A-4147-A177-3AD203B41FA5}">
                      <a16:colId xmlns:a16="http://schemas.microsoft.com/office/drawing/2014/main" val="3406075642"/>
                    </a:ext>
                  </a:extLst>
                </a:gridCol>
                <a:gridCol w="925170">
                  <a:extLst>
                    <a:ext uri="{9D8B030D-6E8A-4147-A177-3AD203B41FA5}">
                      <a16:colId xmlns:a16="http://schemas.microsoft.com/office/drawing/2014/main" val="2745435419"/>
                    </a:ext>
                  </a:extLst>
                </a:gridCol>
                <a:gridCol w="910945">
                  <a:extLst>
                    <a:ext uri="{9D8B030D-6E8A-4147-A177-3AD203B41FA5}">
                      <a16:colId xmlns:a16="http://schemas.microsoft.com/office/drawing/2014/main" val="2933070238"/>
                    </a:ext>
                  </a:extLst>
                </a:gridCol>
              </a:tblGrid>
              <a:tr h="178919">
                <a:tc>
                  <a:txBody>
                    <a:bodyPr/>
                    <a:lstStyle/>
                    <a:p>
                      <a:pPr algn="l" fontAlgn="b"/>
                      <a:r>
                        <a:rPr lang="es-CL" sz="1400" b="1" u="none" strike="noStrike" dirty="0">
                          <a:solidFill>
                            <a:schemeClr val="bg1"/>
                          </a:solidFill>
                          <a:effectLst/>
                        </a:rPr>
                        <a:t>Estado</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Médica</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Odontológica</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Quirúrgica</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extLst>
                  <a:ext uri="{0D108BD9-81ED-4DB2-BD59-A6C34878D82A}">
                    <a16:rowId xmlns:a16="http://schemas.microsoft.com/office/drawing/2014/main" val="4202804625"/>
                  </a:ext>
                </a:extLst>
              </a:tr>
              <a:tr h="190500">
                <a:tc>
                  <a:txBody>
                    <a:bodyPr/>
                    <a:lstStyle/>
                    <a:p>
                      <a:pPr algn="l" fontAlgn="b"/>
                      <a:r>
                        <a:rPr lang="es-CL" sz="1400" u="none" strike="noStrike" dirty="0">
                          <a:effectLst/>
                        </a:rPr>
                        <a:t>Atendida</a:t>
                      </a:r>
                      <a:endParaRPr lang="es-CL"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2.637</a:t>
                      </a: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427</a:t>
                      </a: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17</a:t>
                      </a: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3.081</a:t>
                      </a:r>
                    </a:p>
                  </a:txBody>
                  <a:tcPr marL="9525" marR="9525" marT="9525" marB="0" anchor="b"/>
                </a:tc>
                <a:extLst>
                  <a:ext uri="{0D108BD9-81ED-4DB2-BD59-A6C34878D82A}">
                    <a16:rowId xmlns:a16="http://schemas.microsoft.com/office/drawing/2014/main" val="2354819078"/>
                  </a:ext>
                </a:extLst>
              </a:tr>
              <a:tr h="190500">
                <a:tc>
                  <a:txBody>
                    <a:bodyPr/>
                    <a:lstStyle/>
                    <a:p>
                      <a:pPr algn="l" fontAlgn="b"/>
                      <a:r>
                        <a:rPr lang="es-CL" sz="1400" u="none" strike="noStrike" dirty="0">
                          <a:effectLst/>
                        </a:rPr>
                        <a:t>Ingresada</a:t>
                      </a:r>
                      <a:endParaRPr lang="es-CL"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1.486</a:t>
                      </a: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658</a:t>
                      </a: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115</a:t>
                      </a:r>
                    </a:p>
                  </a:txBody>
                  <a:tcPr marL="9525" marR="9525" marT="9525" marB="0" anchor="b"/>
                </a:tc>
                <a:tc>
                  <a:txBody>
                    <a:bodyPr/>
                    <a:lstStyle/>
                    <a:p>
                      <a:pPr algn="ctr" fontAlgn="b"/>
                      <a:r>
                        <a:rPr lang="es-CL" sz="1400" b="0" i="0" u="none" strike="noStrike" dirty="0">
                          <a:solidFill>
                            <a:srgbClr val="000000"/>
                          </a:solidFill>
                          <a:effectLst/>
                          <a:latin typeface="Calibri" panose="020F0502020204030204" pitchFamily="34" charset="0"/>
                        </a:rPr>
                        <a:t>2.259</a:t>
                      </a:r>
                    </a:p>
                  </a:txBody>
                  <a:tcPr marL="9525" marR="9525" marT="9525" marB="0" anchor="b"/>
                </a:tc>
                <a:extLst>
                  <a:ext uri="{0D108BD9-81ED-4DB2-BD59-A6C34878D82A}">
                    <a16:rowId xmlns:a16="http://schemas.microsoft.com/office/drawing/2014/main" val="385225716"/>
                  </a:ext>
                </a:extLst>
              </a:tr>
              <a:tr h="1905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4.123</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1.085</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132</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5.340</a:t>
                      </a:r>
                    </a:p>
                  </a:txBody>
                  <a:tcPr marL="9525" marR="9525" marT="9525" marB="0" anchor="b">
                    <a:solidFill>
                      <a:srgbClr val="002060"/>
                    </a:solidFill>
                  </a:tcPr>
                </a:tc>
                <a:extLst>
                  <a:ext uri="{0D108BD9-81ED-4DB2-BD59-A6C34878D82A}">
                    <a16:rowId xmlns:a16="http://schemas.microsoft.com/office/drawing/2014/main" val="137926835"/>
                  </a:ext>
                </a:extLst>
              </a:tr>
              <a:tr h="1905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s-CL" sz="1400" b="1" i="0" u="none" strike="noStrike" dirty="0">
                          <a:solidFill>
                            <a:schemeClr val="bg1"/>
                          </a:solidFill>
                          <a:effectLst/>
                          <a:latin typeface="Calibri" panose="020F0502020204030204" pitchFamily="34" charset="0"/>
                        </a:rPr>
                        <a:t>Porcentaje</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77%</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20%</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3%</a:t>
                      </a:r>
                    </a:p>
                  </a:txBody>
                  <a:tcPr marL="9525" marR="9525" marT="9525" marB="0" anchor="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100%</a:t>
                      </a:r>
                    </a:p>
                  </a:txBody>
                  <a:tcPr marL="9525" marR="9525" marT="9525" marB="0" anchor="b">
                    <a:solidFill>
                      <a:srgbClr val="002060"/>
                    </a:solidFill>
                  </a:tcPr>
                </a:tc>
                <a:extLst>
                  <a:ext uri="{0D108BD9-81ED-4DB2-BD59-A6C34878D82A}">
                    <a16:rowId xmlns:a16="http://schemas.microsoft.com/office/drawing/2014/main" val="3709515552"/>
                  </a:ext>
                </a:extLst>
              </a:tr>
            </a:tbl>
          </a:graphicData>
        </a:graphic>
      </p:graphicFrame>
      <p:graphicFrame>
        <p:nvGraphicFramePr>
          <p:cNvPr id="5" name="Tabla 4">
            <a:extLst>
              <a:ext uri="{FF2B5EF4-FFF2-40B4-BE49-F238E27FC236}">
                <a16:creationId xmlns:a16="http://schemas.microsoft.com/office/drawing/2014/main" id="{061D39EC-1D8B-4EE2-A13B-C2EF42A468F9}"/>
              </a:ext>
            </a:extLst>
          </p:cNvPr>
          <p:cNvGraphicFramePr>
            <a:graphicFrameLocks noGrp="1"/>
          </p:cNvGraphicFramePr>
          <p:nvPr>
            <p:extLst>
              <p:ext uri="{D42A27DB-BD31-4B8C-83A1-F6EECF244321}">
                <p14:modId xmlns:p14="http://schemas.microsoft.com/office/powerpoint/2010/main" val="671714101"/>
              </p:ext>
            </p:extLst>
          </p:nvPr>
        </p:nvGraphicFramePr>
        <p:xfrm>
          <a:off x="8325293" y="1792990"/>
          <a:ext cx="2923954" cy="891540"/>
        </p:xfrm>
        <a:graphic>
          <a:graphicData uri="http://schemas.openxmlformats.org/drawingml/2006/table">
            <a:tbl>
              <a:tblPr>
                <a:tableStyleId>{5C22544A-7EE6-4342-B048-85BDC9FD1C3A}</a:tableStyleId>
              </a:tblPr>
              <a:tblGrid>
                <a:gridCol w="1129081">
                  <a:extLst>
                    <a:ext uri="{9D8B030D-6E8A-4147-A177-3AD203B41FA5}">
                      <a16:colId xmlns:a16="http://schemas.microsoft.com/office/drawing/2014/main" val="3496509646"/>
                    </a:ext>
                  </a:extLst>
                </a:gridCol>
                <a:gridCol w="1029844">
                  <a:extLst>
                    <a:ext uri="{9D8B030D-6E8A-4147-A177-3AD203B41FA5}">
                      <a16:colId xmlns:a16="http://schemas.microsoft.com/office/drawing/2014/main" val="788341754"/>
                    </a:ext>
                  </a:extLst>
                </a:gridCol>
                <a:gridCol w="765029">
                  <a:extLst>
                    <a:ext uri="{9D8B030D-6E8A-4147-A177-3AD203B41FA5}">
                      <a16:colId xmlns:a16="http://schemas.microsoft.com/office/drawing/2014/main" val="4129345106"/>
                    </a:ext>
                  </a:extLst>
                </a:gridCol>
              </a:tblGrid>
              <a:tr h="190500">
                <a:tc>
                  <a:txBody>
                    <a:bodyPr/>
                    <a:lstStyle/>
                    <a:p>
                      <a:pPr algn="l" fontAlgn="b"/>
                      <a:r>
                        <a:rPr lang="es-CL" sz="1400" b="1" u="none" strike="noStrike" dirty="0">
                          <a:solidFill>
                            <a:schemeClr val="bg1"/>
                          </a:solidFill>
                          <a:effectLst/>
                        </a:rPr>
                        <a:t>Estado</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err="1">
                          <a:solidFill>
                            <a:schemeClr val="bg1"/>
                          </a:solidFill>
                          <a:effectLst/>
                        </a:rPr>
                        <a:t>N°</a:t>
                      </a:r>
                      <a:r>
                        <a:rPr lang="es-CL" sz="1400" b="1" u="none" strike="noStrike" dirty="0">
                          <a:solidFill>
                            <a:schemeClr val="bg1"/>
                          </a:solidFill>
                          <a:effectLst/>
                        </a:rPr>
                        <a:t> Casos</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extLst>
                  <a:ext uri="{0D108BD9-81ED-4DB2-BD59-A6C34878D82A}">
                    <a16:rowId xmlns:a16="http://schemas.microsoft.com/office/drawing/2014/main" val="138958706"/>
                  </a:ext>
                </a:extLst>
              </a:tr>
              <a:tr h="190500">
                <a:tc>
                  <a:txBody>
                    <a:bodyPr/>
                    <a:lstStyle/>
                    <a:p>
                      <a:pPr algn="l" fontAlgn="b"/>
                      <a:r>
                        <a:rPr lang="es-CL" sz="1400" u="none" strike="noStrike" dirty="0">
                          <a:effectLst/>
                        </a:rPr>
                        <a:t>Atendidas</a:t>
                      </a:r>
                      <a:endParaRPr lang="es-CL"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3.081</a:t>
                      </a:r>
                      <a:endParaRPr lang="es-CL"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58%</a:t>
                      </a:r>
                      <a:endParaRPr lang="es-CL"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5837215"/>
                  </a:ext>
                </a:extLst>
              </a:tr>
              <a:tr h="190500">
                <a:tc>
                  <a:txBody>
                    <a:bodyPr/>
                    <a:lstStyle/>
                    <a:p>
                      <a:pPr algn="l" fontAlgn="b"/>
                      <a:r>
                        <a:rPr lang="es-CL" sz="1400" u="none" strike="noStrike" dirty="0">
                          <a:effectLst/>
                        </a:rPr>
                        <a:t>Ingresada</a:t>
                      </a:r>
                      <a:endParaRPr lang="es-CL"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2.259</a:t>
                      </a:r>
                      <a:endParaRPr lang="es-CL"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42%</a:t>
                      </a:r>
                      <a:endParaRPr lang="es-CL"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6234449"/>
                  </a:ext>
                </a:extLst>
              </a:tr>
              <a:tr h="190500">
                <a:tc>
                  <a:txBody>
                    <a:bodyPr/>
                    <a:lstStyle/>
                    <a:p>
                      <a:pPr algn="l" fontAlgn="b"/>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5.340</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100%</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extLst>
                  <a:ext uri="{0D108BD9-81ED-4DB2-BD59-A6C34878D82A}">
                    <a16:rowId xmlns:a16="http://schemas.microsoft.com/office/drawing/2014/main" val="2248547687"/>
                  </a:ext>
                </a:extLst>
              </a:tr>
            </a:tbl>
          </a:graphicData>
        </a:graphic>
      </p:graphicFrame>
      <p:sp>
        <p:nvSpPr>
          <p:cNvPr id="9" name="CuadroTexto 8">
            <a:extLst>
              <a:ext uri="{FF2B5EF4-FFF2-40B4-BE49-F238E27FC236}">
                <a16:creationId xmlns:a16="http://schemas.microsoft.com/office/drawing/2014/main" id="{32EA37F0-EDAF-461D-A53D-C3CCFEC8656F}"/>
              </a:ext>
            </a:extLst>
          </p:cNvPr>
          <p:cNvSpPr txBox="1"/>
          <p:nvPr/>
        </p:nvSpPr>
        <p:spPr>
          <a:xfrm>
            <a:off x="9098392" y="1354547"/>
            <a:ext cx="1136850" cy="369332"/>
          </a:xfrm>
          <a:prstGeom prst="rect">
            <a:avLst/>
          </a:prstGeom>
          <a:noFill/>
        </p:spPr>
        <p:txBody>
          <a:bodyPr wrap="none" rtlCol="0">
            <a:spAutoFit/>
          </a:bodyPr>
          <a:lstStyle/>
          <a:p>
            <a:r>
              <a:rPr lang="es-CL" dirty="0"/>
              <a:t>SS Osorno</a:t>
            </a:r>
          </a:p>
        </p:txBody>
      </p:sp>
    </p:spTree>
    <p:extLst>
      <p:ext uri="{BB962C8B-B14F-4D97-AF65-F5344CB8AC3E}">
        <p14:creationId xmlns:p14="http://schemas.microsoft.com/office/powerpoint/2010/main" val="25192293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312CE7-B4E0-487D-8A13-454D8D5CFCEC}"/>
              </a:ext>
            </a:extLst>
          </p:cNvPr>
          <p:cNvSpPr>
            <a:spLocks noGrp="1"/>
          </p:cNvSpPr>
          <p:nvPr>
            <p:ph type="title"/>
          </p:nvPr>
        </p:nvSpPr>
        <p:spPr/>
        <p:txBody>
          <a:bodyPr/>
          <a:lstStyle/>
          <a:p>
            <a:r>
              <a:rPr lang="es-CL" dirty="0"/>
              <a:t>Número de Casos Ingresados atrasados a SIGTE según establecimiento de Destino</a:t>
            </a:r>
          </a:p>
        </p:txBody>
      </p:sp>
      <p:sp>
        <p:nvSpPr>
          <p:cNvPr id="4" name="Marcador de número de diapositiva 3">
            <a:extLst>
              <a:ext uri="{FF2B5EF4-FFF2-40B4-BE49-F238E27FC236}">
                <a16:creationId xmlns:a16="http://schemas.microsoft.com/office/drawing/2014/main" id="{7C090971-9690-42A2-BFB0-F187FCC03FB1}"/>
              </a:ext>
            </a:extLst>
          </p:cNvPr>
          <p:cNvSpPr>
            <a:spLocks noGrp="1"/>
          </p:cNvSpPr>
          <p:nvPr>
            <p:ph type="sldNum" sz="quarter" idx="10"/>
          </p:nvPr>
        </p:nvSpPr>
        <p:spPr/>
        <p:txBody>
          <a:bodyPr/>
          <a:lstStyle/>
          <a:p>
            <a:fld id="{20E25609-72CD-47F9-8595-1569A560197E}" type="slidenum">
              <a:rPr lang="en-US" altLang="es-CL" smtClean="0"/>
              <a:pPr/>
              <a:t>4</a:t>
            </a:fld>
            <a:endParaRPr lang="en-US" altLang="es-CL"/>
          </a:p>
        </p:txBody>
      </p:sp>
      <p:graphicFrame>
        <p:nvGraphicFramePr>
          <p:cNvPr id="5" name="Tabla 4">
            <a:extLst>
              <a:ext uri="{FF2B5EF4-FFF2-40B4-BE49-F238E27FC236}">
                <a16:creationId xmlns:a16="http://schemas.microsoft.com/office/drawing/2014/main" id="{F9756257-D222-4B5C-B5FD-84313105C2BB}"/>
              </a:ext>
            </a:extLst>
          </p:cNvPr>
          <p:cNvGraphicFramePr>
            <a:graphicFrameLocks noGrp="1"/>
          </p:cNvGraphicFramePr>
          <p:nvPr>
            <p:extLst>
              <p:ext uri="{D42A27DB-BD31-4B8C-83A1-F6EECF244321}">
                <p14:modId xmlns:p14="http://schemas.microsoft.com/office/powerpoint/2010/main" val="2965148579"/>
              </p:ext>
            </p:extLst>
          </p:nvPr>
        </p:nvGraphicFramePr>
        <p:xfrm>
          <a:off x="1669312" y="1295400"/>
          <a:ext cx="8133907" cy="4382385"/>
        </p:xfrm>
        <a:graphic>
          <a:graphicData uri="http://schemas.openxmlformats.org/drawingml/2006/table">
            <a:tbl>
              <a:tblPr>
                <a:tableStyleId>{5C22544A-7EE6-4342-B048-85BDC9FD1C3A}</a:tableStyleId>
              </a:tblPr>
              <a:tblGrid>
                <a:gridCol w="3477662">
                  <a:extLst>
                    <a:ext uri="{9D8B030D-6E8A-4147-A177-3AD203B41FA5}">
                      <a16:colId xmlns:a16="http://schemas.microsoft.com/office/drawing/2014/main" val="4143296409"/>
                    </a:ext>
                  </a:extLst>
                </a:gridCol>
                <a:gridCol w="1126235">
                  <a:extLst>
                    <a:ext uri="{9D8B030D-6E8A-4147-A177-3AD203B41FA5}">
                      <a16:colId xmlns:a16="http://schemas.microsoft.com/office/drawing/2014/main" val="3149536215"/>
                    </a:ext>
                  </a:extLst>
                </a:gridCol>
                <a:gridCol w="1254642">
                  <a:extLst>
                    <a:ext uri="{9D8B030D-6E8A-4147-A177-3AD203B41FA5}">
                      <a16:colId xmlns:a16="http://schemas.microsoft.com/office/drawing/2014/main" val="2969154814"/>
                    </a:ext>
                  </a:extLst>
                </a:gridCol>
                <a:gridCol w="1190847">
                  <a:extLst>
                    <a:ext uri="{9D8B030D-6E8A-4147-A177-3AD203B41FA5}">
                      <a16:colId xmlns:a16="http://schemas.microsoft.com/office/drawing/2014/main" val="1407595895"/>
                    </a:ext>
                  </a:extLst>
                </a:gridCol>
                <a:gridCol w="1084521">
                  <a:extLst>
                    <a:ext uri="{9D8B030D-6E8A-4147-A177-3AD203B41FA5}">
                      <a16:colId xmlns:a16="http://schemas.microsoft.com/office/drawing/2014/main" val="727173916"/>
                    </a:ext>
                  </a:extLst>
                </a:gridCol>
              </a:tblGrid>
              <a:tr h="292159">
                <a:tc>
                  <a:txBody>
                    <a:bodyPr/>
                    <a:lstStyle/>
                    <a:p>
                      <a:pPr algn="l" fontAlgn="b"/>
                      <a:r>
                        <a:rPr lang="es-CL" sz="1400" b="1" u="none" strike="noStrike" dirty="0">
                          <a:solidFill>
                            <a:schemeClr val="bg1"/>
                          </a:solidFill>
                          <a:effectLst/>
                        </a:rPr>
                        <a:t>Establecimiento Destino</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s-CL" sz="1400" b="1" u="none" strike="noStrike" dirty="0">
                          <a:solidFill>
                            <a:schemeClr val="bg1"/>
                          </a:solidFill>
                          <a:effectLst/>
                        </a:rPr>
                        <a:t>Atendida</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s-CL" sz="1400" b="1" u="none" strike="noStrike" dirty="0">
                          <a:solidFill>
                            <a:schemeClr val="bg1"/>
                          </a:solidFill>
                          <a:effectLst/>
                        </a:rPr>
                        <a:t>Ingresada</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s-CL" sz="1400" b="1" i="0" u="none" strike="noStrike" dirty="0">
                          <a:solidFill>
                            <a:schemeClr val="bg1"/>
                          </a:solidFill>
                          <a:effectLst/>
                          <a:latin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207921253"/>
                  </a:ext>
                </a:extLst>
              </a:tr>
              <a:tr h="292159">
                <a:tc>
                  <a:txBody>
                    <a:bodyPr/>
                    <a:lstStyle/>
                    <a:p>
                      <a:pPr algn="l" fontAlgn="b"/>
                      <a:r>
                        <a:rPr lang="es-CL" sz="1400" u="none" strike="noStrike" dirty="0">
                          <a:effectLst/>
                        </a:rPr>
                        <a:t>Hospital Base San José de Osorno</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2.339</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1.853</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4.192</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0538309"/>
                  </a:ext>
                </a:extLst>
              </a:tr>
              <a:tr h="292159">
                <a:tc>
                  <a:txBody>
                    <a:bodyPr/>
                    <a:lstStyle/>
                    <a:p>
                      <a:pPr algn="l" fontAlgn="b"/>
                      <a:r>
                        <a:rPr lang="es-MX" sz="1400" u="none" strike="noStrike" dirty="0">
                          <a:effectLst/>
                        </a:rPr>
                        <a:t>Cesfam Entre Lagos</a:t>
                      </a:r>
                      <a:endParaRPr lang="es-MX"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344</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27</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371</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a:solidFill>
                            <a:schemeClr val="dk1"/>
                          </a:solidFill>
                          <a:effectLst/>
                          <a:latin typeface="+mn-lt"/>
                          <a:ea typeface="+mn-ea"/>
                          <a:cs typeface="+mn-cs"/>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7352674"/>
                  </a:ext>
                </a:extLst>
              </a:tr>
              <a:tr h="292159">
                <a:tc>
                  <a:txBody>
                    <a:bodyPr/>
                    <a:lstStyle/>
                    <a:p>
                      <a:pPr algn="l" fontAlgn="b"/>
                      <a:r>
                        <a:rPr lang="pt-BR" sz="1400" u="none" strike="noStrike" dirty="0">
                          <a:effectLst/>
                        </a:rPr>
                        <a:t>CRD Médico Osorno</a:t>
                      </a:r>
                      <a:endParaRPr lang="pt-B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78</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149</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227</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468800"/>
                  </a:ext>
                </a:extLst>
              </a:tr>
              <a:tr h="292159">
                <a:tc>
                  <a:txBody>
                    <a:bodyPr/>
                    <a:lstStyle/>
                    <a:p>
                      <a:pPr algn="l" fontAlgn="b"/>
                      <a:r>
                        <a:rPr lang="es-MX" sz="1400" u="none" strike="noStrike" dirty="0">
                          <a:effectLst/>
                        </a:rPr>
                        <a:t>Cesfam Puaucho</a:t>
                      </a:r>
                      <a:endParaRPr lang="es-MX"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121</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30</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151</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3468560"/>
                  </a:ext>
                </a:extLst>
              </a:tr>
              <a:tr h="292159">
                <a:tc>
                  <a:txBody>
                    <a:bodyPr/>
                    <a:lstStyle/>
                    <a:p>
                      <a:pPr algn="l" fontAlgn="b"/>
                      <a:r>
                        <a:rPr lang="es-CL" sz="1400" u="none" strike="noStrike" dirty="0">
                          <a:effectLst/>
                        </a:rPr>
                        <a:t>Hospital de Purranque</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64</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76</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140</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3036826"/>
                  </a:ext>
                </a:extLst>
              </a:tr>
              <a:tr h="292159">
                <a:tc>
                  <a:txBody>
                    <a:bodyPr/>
                    <a:lstStyle/>
                    <a:p>
                      <a:pPr algn="l" fontAlgn="b"/>
                      <a:r>
                        <a:rPr lang="es-CL" sz="1400" u="none" strike="noStrike" dirty="0">
                          <a:effectLst/>
                        </a:rPr>
                        <a:t>Hospital de Río Negro</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21</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39</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60</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7038737"/>
                  </a:ext>
                </a:extLst>
              </a:tr>
              <a:tr h="292159">
                <a:tc>
                  <a:txBody>
                    <a:bodyPr/>
                    <a:lstStyle/>
                    <a:p>
                      <a:pPr algn="l" fontAlgn="b"/>
                      <a:r>
                        <a:rPr lang="es-MX" sz="1400" u="none" strike="noStrike" dirty="0">
                          <a:effectLst/>
                        </a:rPr>
                        <a:t>Cesfam Purranque</a:t>
                      </a:r>
                      <a:endParaRPr lang="es-MX"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39</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11</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50</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5864203"/>
                  </a:ext>
                </a:extLst>
              </a:tr>
              <a:tr h="292159">
                <a:tc>
                  <a:txBody>
                    <a:bodyPr/>
                    <a:lstStyle/>
                    <a:p>
                      <a:pPr algn="l" fontAlgn="b"/>
                      <a:r>
                        <a:rPr lang="es-MX" sz="1400" u="none" strike="noStrike" dirty="0">
                          <a:effectLst/>
                        </a:rPr>
                        <a:t>Cesfam P. Pablo Araya</a:t>
                      </a:r>
                      <a:endParaRPr lang="es-MX"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45</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45</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213835"/>
                  </a:ext>
                </a:extLst>
              </a:tr>
              <a:tr h="292159">
                <a:tc>
                  <a:txBody>
                    <a:bodyPr/>
                    <a:lstStyle/>
                    <a:p>
                      <a:pPr algn="l" fontAlgn="b"/>
                      <a:r>
                        <a:rPr lang="es-CL" sz="1400" u="none" strike="noStrike" dirty="0">
                          <a:effectLst/>
                        </a:rPr>
                        <a:t>Hospital de Puerto Octay</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35</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3</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38</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041336"/>
                  </a:ext>
                </a:extLst>
              </a:tr>
              <a:tr h="292159">
                <a:tc>
                  <a:txBody>
                    <a:bodyPr/>
                    <a:lstStyle/>
                    <a:p>
                      <a:pPr algn="l" fontAlgn="b"/>
                      <a:r>
                        <a:rPr lang="es-MX" sz="1400" u="none" strike="noStrike" dirty="0">
                          <a:effectLst/>
                        </a:rPr>
                        <a:t>Cesfam San Pablo</a:t>
                      </a:r>
                      <a:endParaRPr lang="es-MX"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5</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18</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23</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031951"/>
                  </a:ext>
                </a:extLst>
              </a:tr>
              <a:tr h="292159">
                <a:tc>
                  <a:txBody>
                    <a:bodyPr/>
                    <a:lstStyle/>
                    <a:p>
                      <a:pPr algn="l" fontAlgn="b"/>
                      <a:r>
                        <a:rPr lang="es-CL" sz="1400" u="none" strike="noStrike" dirty="0">
                          <a:effectLst/>
                        </a:rPr>
                        <a:t>COSAM Rahue</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16</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6</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22</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7420840"/>
                  </a:ext>
                </a:extLst>
              </a:tr>
              <a:tr h="292159">
                <a:tc>
                  <a:txBody>
                    <a:bodyPr/>
                    <a:lstStyle/>
                    <a:p>
                      <a:pPr algn="l" fontAlgn="b"/>
                      <a:r>
                        <a:rPr lang="es-MX" sz="1400" u="none" strike="noStrike" dirty="0">
                          <a:effectLst/>
                        </a:rPr>
                        <a:t>Cesfam Ovejería</a:t>
                      </a:r>
                      <a:endParaRPr lang="es-MX"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10</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11</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9787238"/>
                  </a:ext>
                </a:extLst>
              </a:tr>
              <a:tr h="292159">
                <a:tc>
                  <a:txBody>
                    <a:bodyPr/>
                    <a:lstStyle/>
                    <a:p>
                      <a:pPr algn="l" fontAlgn="b"/>
                      <a:r>
                        <a:rPr lang="es-CL" sz="1400" u="none" strike="noStrike" dirty="0">
                          <a:effectLst/>
                        </a:rPr>
                        <a:t>Hospital Pu </a:t>
                      </a:r>
                      <a:r>
                        <a:rPr lang="es-CL" sz="1400" u="none" strike="noStrike" dirty="0" err="1">
                          <a:effectLst/>
                        </a:rPr>
                        <a:t>Mulen</a:t>
                      </a:r>
                      <a:r>
                        <a:rPr lang="es-CL" sz="1400" u="none" strike="noStrike" dirty="0">
                          <a:effectLst/>
                        </a:rPr>
                        <a:t> </a:t>
                      </a:r>
                      <a:r>
                        <a:rPr lang="es-CL" sz="1400" u="none" strike="noStrike" dirty="0" err="1">
                          <a:effectLst/>
                        </a:rPr>
                        <a:t>Quilacahuín</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9</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a:effectLst/>
                        </a:rPr>
                        <a:t>1</a:t>
                      </a:r>
                      <a:endParaRPr lang="es-CL" sz="14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400" u="none" strike="noStrike" dirty="0">
                          <a:effectLst/>
                        </a:rPr>
                        <a:t>10</a:t>
                      </a:r>
                      <a:endParaRPr lang="es-CL"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fontAlgn="b" latinLnBrk="0" hangingPunct="1"/>
                      <a:r>
                        <a:rPr lang="es-CL" sz="1400" u="none" strike="noStrike" kern="1200" dirty="0">
                          <a:solidFill>
                            <a:schemeClr val="dk1"/>
                          </a:solidFill>
                          <a:effectLst/>
                          <a:latin typeface="+mn-lt"/>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0283373"/>
                  </a:ext>
                </a:extLst>
              </a:tr>
              <a:tr h="292159">
                <a:tc>
                  <a:txBody>
                    <a:bodyPr/>
                    <a:lstStyle/>
                    <a:p>
                      <a:pPr algn="l" fontAlgn="b"/>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r" fontAlgn="b"/>
                      <a:r>
                        <a:rPr lang="es-CL" sz="1400" b="1" u="none" strike="noStrike" dirty="0">
                          <a:solidFill>
                            <a:schemeClr val="bg1"/>
                          </a:solidFill>
                          <a:effectLst/>
                        </a:rPr>
                        <a:t>3.081</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r" fontAlgn="b"/>
                      <a:r>
                        <a:rPr lang="es-CL" sz="1400" b="1" u="none" strike="noStrike" dirty="0">
                          <a:solidFill>
                            <a:schemeClr val="bg1"/>
                          </a:solidFill>
                          <a:effectLst/>
                        </a:rPr>
                        <a:t>2.259</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r" fontAlgn="b"/>
                      <a:r>
                        <a:rPr lang="es-CL" sz="1400" b="1" u="none" strike="noStrike" dirty="0">
                          <a:solidFill>
                            <a:schemeClr val="bg1"/>
                          </a:solidFill>
                          <a:effectLst/>
                        </a:rPr>
                        <a:t>5.340</a:t>
                      </a:r>
                      <a:endParaRPr lang="es-CL"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r" defTabSz="457200" rtl="0" eaLnBrk="1" fontAlgn="b" latinLnBrk="0" hangingPunct="1"/>
                      <a:r>
                        <a:rPr lang="es-CL" sz="1400" b="1" u="none" strike="noStrike" kern="1200" dirty="0">
                          <a:solidFill>
                            <a:schemeClr val="bg1"/>
                          </a:solidFill>
                          <a:effectLst/>
                          <a:latin typeface="+mn-lt"/>
                          <a:ea typeface="+mn-ea"/>
                          <a:cs typeface="+mn-cs"/>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008242023"/>
                  </a:ext>
                </a:extLst>
              </a:tr>
            </a:tbl>
          </a:graphicData>
        </a:graphic>
      </p:graphicFrame>
    </p:spTree>
    <p:extLst>
      <p:ext uri="{BB962C8B-B14F-4D97-AF65-F5344CB8AC3E}">
        <p14:creationId xmlns:p14="http://schemas.microsoft.com/office/powerpoint/2010/main" val="17509723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312CE7-B4E0-487D-8A13-454D8D5CFCEC}"/>
              </a:ext>
            </a:extLst>
          </p:cNvPr>
          <p:cNvSpPr>
            <a:spLocks noGrp="1"/>
          </p:cNvSpPr>
          <p:nvPr>
            <p:ph type="title"/>
          </p:nvPr>
        </p:nvSpPr>
        <p:spPr/>
        <p:txBody>
          <a:bodyPr/>
          <a:lstStyle/>
          <a:p>
            <a:r>
              <a:rPr lang="es-CL" dirty="0"/>
              <a:t>Número de Casos Ingresados atrasados a SIGTE según establecimiento de Destino y Fecha de Creación</a:t>
            </a:r>
          </a:p>
        </p:txBody>
      </p:sp>
      <p:sp>
        <p:nvSpPr>
          <p:cNvPr id="4" name="Marcador de número de diapositiva 3">
            <a:extLst>
              <a:ext uri="{FF2B5EF4-FFF2-40B4-BE49-F238E27FC236}">
                <a16:creationId xmlns:a16="http://schemas.microsoft.com/office/drawing/2014/main" id="{7C090971-9690-42A2-BFB0-F187FCC03FB1}"/>
              </a:ext>
            </a:extLst>
          </p:cNvPr>
          <p:cNvSpPr>
            <a:spLocks noGrp="1"/>
          </p:cNvSpPr>
          <p:nvPr>
            <p:ph type="sldNum" sz="quarter" idx="10"/>
          </p:nvPr>
        </p:nvSpPr>
        <p:spPr/>
        <p:txBody>
          <a:bodyPr/>
          <a:lstStyle/>
          <a:p>
            <a:fld id="{20E25609-72CD-47F9-8595-1569A560197E}" type="slidenum">
              <a:rPr lang="en-US" altLang="es-CL" smtClean="0"/>
              <a:pPr/>
              <a:t>5</a:t>
            </a:fld>
            <a:endParaRPr lang="en-US" altLang="es-CL"/>
          </a:p>
        </p:txBody>
      </p:sp>
      <p:graphicFrame>
        <p:nvGraphicFramePr>
          <p:cNvPr id="3" name="Tabla 2">
            <a:extLst>
              <a:ext uri="{FF2B5EF4-FFF2-40B4-BE49-F238E27FC236}">
                <a16:creationId xmlns:a16="http://schemas.microsoft.com/office/drawing/2014/main" id="{D81A36EB-1913-4D49-BF54-BA317FA1735D}"/>
              </a:ext>
            </a:extLst>
          </p:cNvPr>
          <p:cNvGraphicFramePr>
            <a:graphicFrameLocks noGrp="1"/>
          </p:cNvGraphicFramePr>
          <p:nvPr>
            <p:extLst>
              <p:ext uri="{D42A27DB-BD31-4B8C-83A1-F6EECF244321}">
                <p14:modId xmlns:p14="http://schemas.microsoft.com/office/powerpoint/2010/main" val="1894703845"/>
              </p:ext>
            </p:extLst>
          </p:nvPr>
        </p:nvGraphicFramePr>
        <p:xfrm>
          <a:off x="1304703" y="1295400"/>
          <a:ext cx="9349120" cy="4456822"/>
        </p:xfrm>
        <a:graphic>
          <a:graphicData uri="http://schemas.openxmlformats.org/drawingml/2006/table">
            <a:tbl>
              <a:tblPr>
                <a:tableStyleId>{5C22544A-7EE6-4342-B048-85BDC9FD1C3A}</a:tableStyleId>
              </a:tblPr>
              <a:tblGrid>
                <a:gridCol w="2789073">
                  <a:extLst>
                    <a:ext uri="{9D8B030D-6E8A-4147-A177-3AD203B41FA5}">
                      <a16:colId xmlns:a16="http://schemas.microsoft.com/office/drawing/2014/main" val="702497627"/>
                    </a:ext>
                  </a:extLst>
                </a:gridCol>
                <a:gridCol w="637712">
                  <a:extLst>
                    <a:ext uri="{9D8B030D-6E8A-4147-A177-3AD203B41FA5}">
                      <a16:colId xmlns:a16="http://schemas.microsoft.com/office/drawing/2014/main" val="658638303"/>
                    </a:ext>
                  </a:extLst>
                </a:gridCol>
                <a:gridCol w="627321">
                  <a:extLst>
                    <a:ext uri="{9D8B030D-6E8A-4147-A177-3AD203B41FA5}">
                      <a16:colId xmlns:a16="http://schemas.microsoft.com/office/drawing/2014/main" val="2451123615"/>
                    </a:ext>
                  </a:extLst>
                </a:gridCol>
                <a:gridCol w="616688">
                  <a:extLst>
                    <a:ext uri="{9D8B030D-6E8A-4147-A177-3AD203B41FA5}">
                      <a16:colId xmlns:a16="http://schemas.microsoft.com/office/drawing/2014/main" val="1726371627"/>
                    </a:ext>
                  </a:extLst>
                </a:gridCol>
                <a:gridCol w="584791">
                  <a:extLst>
                    <a:ext uri="{9D8B030D-6E8A-4147-A177-3AD203B41FA5}">
                      <a16:colId xmlns:a16="http://schemas.microsoft.com/office/drawing/2014/main" val="53620694"/>
                    </a:ext>
                  </a:extLst>
                </a:gridCol>
                <a:gridCol w="616688">
                  <a:extLst>
                    <a:ext uri="{9D8B030D-6E8A-4147-A177-3AD203B41FA5}">
                      <a16:colId xmlns:a16="http://schemas.microsoft.com/office/drawing/2014/main" val="3662084851"/>
                    </a:ext>
                  </a:extLst>
                </a:gridCol>
                <a:gridCol w="637954">
                  <a:extLst>
                    <a:ext uri="{9D8B030D-6E8A-4147-A177-3AD203B41FA5}">
                      <a16:colId xmlns:a16="http://schemas.microsoft.com/office/drawing/2014/main" val="3308055555"/>
                    </a:ext>
                  </a:extLst>
                </a:gridCol>
                <a:gridCol w="669851">
                  <a:extLst>
                    <a:ext uri="{9D8B030D-6E8A-4147-A177-3AD203B41FA5}">
                      <a16:colId xmlns:a16="http://schemas.microsoft.com/office/drawing/2014/main" val="3585010474"/>
                    </a:ext>
                  </a:extLst>
                </a:gridCol>
                <a:gridCol w="637954">
                  <a:extLst>
                    <a:ext uri="{9D8B030D-6E8A-4147-A177-3AD203B41FA5}">
                      <a16:colId xmlns:a16="http://schemas.microsoft.com/office/drawing/2014/main" val="4038141436"/>
                    </a:ext>
                  </a:extLst>
                </a:gridCol>
                <a:gridCol w="616688">
                  <a:extLst>
                    <a:ext uri="{9D8B030D-6E8A-4147-A177-3AD203B41FA5}">
                      <a16:colId xmlns:a16="http://schemas.microsoft.com/office/drawing/2014/main" val="2750624622"/>
                    </a:ext>
                  </a:extLst>
                </a:gridCol>
                <a:gridCol w="914400">
                  <a:extLst>
                    <a:ext uri="{9D8B030D-6E8A-4147-A177-3AD203B41FA5}">
                      <a16:colId xmlns:a16="http://schemas.microsoft.com/office/drawing/2014/main" val="3231142913"/>
                    </a:ext>
                  </a:extLst>
                </a:gridCol>
              </a:tblGrid>
              <a:tr h="262166">
                <a:tc>
                  <a:txBody>
                    <a:bodyPr/>
                    <a:lstStyle/>
                    <a:p>
                      <a:pPr algn="l" fontAlgn="b"/>
                      <a:endParaRPr lang="es-CL" sz="11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gridSpan="10">
                  <a:txBody>
                    <a:bodyPr/>
                    <a:lstStyle/>
                    <a:p>
                      <a:pPr algn="ctr" fontAlgn="b"/>
                      <a:r>
                        <a:rPr lang="es-CL" sz="1400" b="1" u="none" strike="noStrike" dirty="0">
                          <a:solidFill>
                            <a:schemeClr val="bg1"/>
                          </a:solidFill>
                          <a:effectLst/>
                        </a:rPr>
                        <a:t>Fecha de Creación año 2021</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s-CL"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r" fontAlgn="b"/>
                      <a:endParaRPr lang="es-CL"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2429120"/>
                  </a:ext>
                </a:extLst>
              </a:tr>
              <a:tr h="262166">
                <a:tc>
                  <a:txBody>
                    <a:bodyPr/>
                    <a:lstStyle/>
                    <a:p>
                      <a:pPr algn="l" fontAlgn="b"/>
                      <a:r>
                        <a:rPr lang="es-CL" sz="1400" b="1" u="none" strike="noStrike" dirty="0">
                          <a:solidFill>
                            <a:schemeClr val="bg1"/>
                          </a:solidFill>
                          <a:effectLst/>
                        </a:rPr>
                        <a:t>Establecimiento  Destino </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Ene</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Feb</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Mar</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Abr</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May</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Jun</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Jul</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err="1">
                          <a:solidFill>
                            <a:schemeClr val="bg1"/>
                          </a:solidFill>
                          <a:effectLst/>
                        </a:rPr>
                        <a:t>Ago</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Sept</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ctr" fontAlgn="b"/>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extLst>
                  <a:ext uri="{0D108BD9-81ED-4DB2-BD59-A6C34878D82A}">
                    <a16:rowId xmlns:a16="http://schemas.microsoft.com/office/drawing/2014/main" val="4061956931"/>
                  </a:ext>
                </a:extLst>
              </a:tr>
              <a:tr h="262166">
                <a:tc>
                  <a:txBody>
                    <a:bodyPr/>
                    <a:lstStyle/>
                    <a:p>
                      <a:pPr algn="l" fontAlgn="b"/>
                      <a:r>
                        <a:rPr lang="es-CL" sz="1400" u="none" strike="noStrike" dirty="0">
                          <a:effectLst/>
                        </a:rPr>
                        <a:t>Hospital Base San José de Osorno</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235</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b="1" u="none" strike="noStrike" dirty="0">
                          <a:solidFill>
                            <a:srgbClr val="FF0000"/>
                          </a:solidFill>
                          <a:effectLst/>
                        </a:rPr>
                        <a:t>2.541</a:t>
                      </a:r>
                      <a:endParaRPr lang="es-CL"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204</a:t>
                      </a:r>
                      <a:endParaRPr lang="es-C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271</a:t>
                      </a:r>
                      <a:endParaRPr lang="es-C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19</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481</a:t>
                      </a:r>
                      <a:endParaRPr lang="es-C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315</a:t>
                      </a:r>
                      <a:endParaRPr lang="es-C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125</a:t>
                      </a:r>
                      <a:endParaRPr lang="es-C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1</a:t>
                      </a:r>
                      <a:endParaRPr lang="es-CL"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4.192</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5837213"/>
                  </a:ext>
                </a:extLst>
              </a:tr>
              <a:tr h="262166">
                <a:tc>
                  <a:txBody>
                    <a:bodyPr/>
                    <a:lstStyle/>
                    <a:p>
                      <a:pPr algn="l" fontAlgn="b"/>
                      <a:r>
                        <a:rPr lang="es-MX" sz="1400" u="none" strike="noStrike" dirty="0">
                          <a:effectLst/>
                        </a:rPr>
                        <a:t>Cesfam Entre Lagos</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0 </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0 </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b="1" u="none" strike="noStrike" dirty="0">
                          <a:solidFill>
                            <a:srgbClr val="FF0000"/>
                          </a:solidFill>
                          <a:effectLst/>
                        </a:rPr>
                        <a:t>371</a:t>
                      </a:r>
                      <a:endParaRPr lang="es-CL"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0 </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371</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4569194"/>
                  </a:ext>
                </a:extLst>
              </a:tr>
              <a:tr h="262166">
                <a:tc>
                  <a:txBody>
                    <a:bodyPr/>
                    <a:lstStyle/>
                    <a:p>
                      <a:pPr algn="l" fontAlgn="b"/>
                      <a:r>
                        <a:rPr lang="pt-BR" sz="1400" u="none" strike="noStrike" dirty="0">
                          <a:effectLst/>
                        </a:rPr>
                        <a:t>CRD Médico Osorno</a:t>
                      </a:r>
                      <a:endParaRPr lang="pt-BR"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179</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7</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39</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227</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51064198"/>
                  </a:ext>
                </a:extLst>
              </a:tr>
              <a:tr h="262166">
                <a:tc>
                  <a:txBody>
                    <a:bodyPr/>
                    <a:lstStyle/>
                    <a:p>
                      <a:pPr algn="l" fontAlgn="b"/>
                      <a:r>
                        <a:rPr lang="es-MX" sz="1400" u="none" strike="noStrike" dirty="0">
                          <a:effectLst/>
                        </a:rPr>
                        <a:t>Cesfam Puaucho</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146</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5</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151</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908573"/>
                  </a:ext>
                </a:extLst>
              </a:tr>
              <a:tr h="262166">
                <a:tc>
                  <a:txBody>
                    <a:bodyPr/>
                    <a:lstStyle/>
                    <a:p>
                      <a:pPr algn="l" fontAlgn="b"/>
                      <a:r>
                        <a:rPr lang="es-CL" sz="1400" u="none" strike="noStrike" dirty="0">
                          <a:effectLst/>
                        </a:rPr>
                        <a:t>Hospital de Purranque</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140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140</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6748501"/>
                  </a:ext>
                </a:extLst>
              </a:tr>
              <a:tr h="262166">
                <a:tc>
                  <a:txBody>
                    <a:bodyPr/>
                    <a:lstStyle/>
                    <a:p>
                      <a:pPr algn="l" fontAlgn="b"/>
                      <a:r>
                        <a:rPr lang="es-CL" sz="1400" u="none" strike="noStrike" dirty="0">
                          <a:effectLst/>
                        </a:rPr>
                        <a:t>Hospital de Río Negro</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26</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34</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60</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774172"/>
                  </a:ext>
                </a:extLst>
              </a:tr>
              <a:tr h="262166">
                <a:tc>
                  <a:txBody>
                    <a:bodyPr/>
                    <a:lstStyle/>
                    <a:p>
                      <a:pPr algn="l" fontAlgn="b"/>
                      <a:r>
                        <a:rPr lang="es-MX" sz="1400" u="none" strike="noStrike" dirty="0">
                          <a:effectLst/>
                        </a:rPr>
                        <a:t>Cesfam Purranque</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50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50</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8053278"/>
                  </a:ext>
                </a:extLst>
              </a:tr>
              <a:tr h="262166">
                <a:tc>
                  <a:txBody>
                    <a:bodyPr/>
                    <a:lstStyle/>
                    <a:p>
                      <a:pPr algn="l" fontAlgn="b"/>
                      <a:r>
                        <a:rPr lang="es-MX" sz="1400" u="none" strike="noStrike" dirty="0">
                          <a:effectLst/>
                        </a:rPr>
                        <a:t>Cesfam P. Pablo Araya</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45</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45</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7002587"/>
                  </a:ext>
                </a:extLst>
              </a:tr>
              <a:tr h="262166">
                <a:tc>
                  <a:txBody>
                    <a:bodyPr/>
                    <a:lstStyle/>
                    <a:p>
                      <a:pPr algn="l" fontAlgn="b"/>
                      <a:r>
                        <a:rPr lang="es-CL" sz="1400" u="none" strike="noStrike" dirty="0">
                          <a:effectLst/>
                        </a:rPr>
                        <a:t>Hospital de Puerto Octay</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38</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38</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0532687"/>
                  </a:ext>
                </a:extLst>
              </a:tr>
              <a:tr h="262166">
                <a:tc>
                  <a:txBody>
                    <a:bodyPr/>
                    <a:lstStyle/>
                    <a:p>
                      <a:pPr algn="l" fontAlgn="b"/>
                      <a:r>
                        <a:rPr lang="es-MX" sz="1400" u="none" strike="noStrike" dirty="0">
                          <a:effectLst/>
                        </a:rPr>
                        <a:t>Cesfam San Pablo</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18</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5</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23</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5152659"/>
                  </a:ext>
                </a:extLst>
              </a:tr>
              <a:tr h="262166">
                <a:tc>
                  <a:txBody>
                    <a:bodyPr/>
                    <a:lstStyle/>
                    <a:p>
                      <a:pPr algn="l" fontAlgn="b"/>
                      <a:r>
                        <a:rPr lang="es-CL" sz="1400" u="none" strike="noStrike" dirty="0">
                          <a:effectLst/>
                        </a:rPr>
                        <a:t>COSAM Rahue</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22</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22</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2674577"/>
                  </a:ext>
                </a:extLst>
              </a:tr>
              <a:tr h="262166">
                <a:tc>
                  <a:txBody>
                    <a:bodyPr/>
                    <a:lstStyle/>
                    <a:p>
                      <a:pPr algn="l" fontAlgn="b"/>
                      <a:r>
                        <a:rPr lang="es-MX" sz="1400" u="none" strike="noStrike" dirty="0">
                          <a:effectLst/>
                        </a:rPr>
                        <a:t>Cesfam Ovejería</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11</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a:effectLst/>
                        </a:rPr>
                        <a:t>11</a:t>
                      </a:r>
                      <a:endParaRPr lang="es-CL"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3395997"/>
                  </a:ext>
                </a:extLst>
              </a:tr>
              <a:tr h="262166">
                <a:tc>
                  <a:txBody>
                    <a:bodyPr/>
                    <a:lstStyle/>
                    <a:p>
                      <a:pPr algn="l" fontAlgn="b"/>
                      <a:r>
                        <a:rPr lang="es-CL" sz="1400" u="none" strike="noStrike" dirty="0">
                          <a:effectLst/>
                        </a:rPr>
                        <a:t>Hospital Pu </a:t>
                      </a:r>
                      <a:r>
                        <a:rPr lang="es-CL" sz="1400" u="none" strike="noStrike" dirty="0" err="1">
                          <a:effectLst/>
                        </a:rPr>
                        <a:t>Mulen</a:t>
                      </a:r>
                      <a:r>
                        <a:rPr lang="es-CL" sz="1400" u="none" strike="noStrike" dirty="0">
                          <a:effectLst/>
                        </a:rPr>
                        <a:t> </a:t>
                      </a:r>
                      <a:r>
                        <a:rPr lang="es-CL" sz="1400" u="none" strike="noStrike" dirty="0" err="1">
                          <a:effectLst/>
                        </a:rPr>
                        <a:t>Quilacahuín</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 0</a:t>
                      </a:r>
                      <a:endParaRPr lang="es-CL"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L" sz="1400" u="none" strike="noStrike" dirty="0">
                          <a:effectLst/>
                        </a:rPr>
                        <a:t>10</a:t>
                      </a:r>
                      <a:endParaRPr lang="es-CL"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0484876"/>
                  </a:ext>
                </a:extLst>
              </a:tr>
              <a:tr h="262166">
                <a:tc>
                  <a:txBody>
                    <a:bodyPr/>
                    <a:lstStyle/>
                    <a:p>
                      <a:pPr algn="l" fontAlgn="b"/>
                      <a:r>
                        <a:rPr lang="es-CL" sz="1400" b="1" u="none" strike="noStrike" dirty="0">
                          <a:solidFill>
                            <a:schemeClr val="bg1"/>
                          </a:solidFill>
                          <a:effectLst/>
                        </a:rPr>
                        <a:t>Total</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748</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2.548</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289</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276</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31</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918</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315</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169</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46</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tc>
                  <a:txBody>
                    <a:bodyPr/>
                    <a:lstStyle/>
                    <a:p>
                      <a:pPr algn="r" fontAlgn="b"/>
                      <a:r>
                        <a:rPr lang="es-CL" sz="1400" b="1" u="none" strike="noStrike" dirty="0">
                          <a:solidFill>
                            <a:schemeClr val="bg1"/>
                          </a:solidFill>
                          <a:effectLst/>
                        </a:rPr>
                        <a:t>5.340</a:t>
                      </a:r>
                      <a:endParaRPr lang="es-CL" sz="1400" b="1" i="0" u="none" strike="noStrike" dirty="0">
                        <a:solidFill>
                          <a:schemeClr val="bg1"/>
                        </a:solidFill>
                        <a:effectLst/>
                        <a:latin typeface="Calibri" panose="020F0502020204030204" pitchFamily="34" charset="0"/>
                      </a:endParaRPr>
                    </a:p>
                  </a:txBody>
                  <a:tcPr marL="9525" marR="9525" marT="9525" marB="0" anchor="b">
                    <a:solidFill>
                      <a:srgbClr val="002060"/>
                    </a:solidFill>
                  </a:tcPr>
                </a:tc>
                <a:extLst>
                  <a:ext uri="{0D108BD9-81ED-4DB2-BD59-A6C34878D82A}">
                    <a16:rowId xmlns:a16="http://schemas.microsoft.com/office/drawing/2014/main" val="1592629595"/>
                  </a:ext>
                </a:extLst>
              </a:tr>
              <a:tr h="262166">
                <a:tc>
                  <a:txBody>
                    <a:bodyPr/>
                    <a:lstStyle/>
                    <a:p>
                      <a:pPr algn="l" fontAlgn="b"/>
                      <a:r>
                        <a:rPr lang="es-CL" sz="1400" b="1" i="0" u="none" strike="noStrike" dirty="0">
                          <a:solidFill>
                            <a:schemeClr val="bg1"/>
                          </a:solidFill>
                          <a:effectLst/>
                          <a:latin typeface="Calibri" panose="020F0502020204030204" pitchFamily="34" charset="0"/>
                        </a:rPr>
                        <a:t>Porcentaje</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14%</a:t>
                      </a:r>
                    </a:p>
                  </a:txBody>
                  <a:tcPr marL="9525" marR="9525" marT="9525" marB="0" anchor="b">
                    <a:solidFill>
                      <a:srgbClr val="002060"/>
                    </a:solidFill>
                  </a:tcPr>
                </a:tc>
                <a:tc>
                  <a:txBody>
                    <a:bodyPr/>
                    <a:lstStyle/>
                    <a:p>
                      <a:pPr algn="r" fontAlgn="b"/>
                      <a:r>
                        <a:rPr lang="es-CL" sz="1400" b="1" i="0" u="none" strike="noStrike" dirty="0">
                          <a:solidFill>
                            <a:schemeClr val="bg1"/>
                          </a:solidFill>
                          <a:effectLst/>
                          <a:latin typeface="Calibri" panose="020F0502020204030204" pitchFamily="34" charset="0"/>
                        </a:rPr>
                        <a:t>48%</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5%</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5%</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1%</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17%</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6%</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3%</a:t>
                      </a:r>
                    </a:p>
                  </a:txBody>
                  <a:tcPr marL="9525" marR="9525" marT="9525" marB="0" anchor="b">
                    <a:solidFill>
                      <a:srgbClr val="002060"/>
                    </a:solidFill>
                  </a:tcPr>
                </a:tc>
                <a:tc>
                  <a:txBody>
                    <a:bodyPr/>
                    <a:lstStyle/>
                    <a:p>
                      <a:pPr algn="r" fontAlgn="b"/>
                      <a:r>
                        <a:rPr lang="es-CL" sz="1400" b="1" i="0" u="none" strike="noStrike">
                          <a:solidFill>
                            <a:schemeClr val="bg1"/>
                          </a:solidFill>
                          <a:effectLst/>
                          <a:latin typeface="Calibri" panose="020F0502020204030204" pitchFamily="34" charset="0"/>
                        </a:rPr>
                        <a:t>1%</a:t>
                      </a:r>
                    </a:p>
                  </a:txBody>
                  <a:tcPr marL="9525" marR="9525" marT="9525" marB="0" anchor="b">
                    <a:solidFill>
                      <a:srgbClr val="002060"/>
                    </a:solidFill>
                  </a:tcPr>
                </a:tc>
                <a:tc>
                  <a:txBody>
                    <a:bodyPr/>
                    <a:lstStyle/>
                    <a:p>
                      <a:pPr algn="r" fontAlgn="b"/>
                      <a:r>
                        <a:rPr lang="es-CL" sz="1400" b="1" i="0" u="none" strike="noStrike" dirty="0">
                          <a:solidFill>
                            <a:schemeClr val="bg1"/>
                          </a:solidFill>
                          <a:effectLst/>
                          <a:latin typeface="Calibri" panose="020F0502020204030204" pitchFamily="34" charset="0"/>
                        </a:rPr>
                        <a:t>100%</a:t>
                      </a:r>
                    </a:p>
                  </a:txBody>
                  <a:tcPr marL="9525" marR="9525" marT="9525" marB="0" anchor="b">
                    <a:solidFill>
                      <a:srgbClr val="002060"/>
                    </a:solidFill>
                  </a:tcPr>
                </a:tc>
                <a:extLst>
                  <a:ext uri="{0D108BD9-81ED-4DB2-BD59-A6C34878D82A}">
                    <a16:rowId xmlns:a16="http://schemas.microsoft.com/office/drawing/2014/main" val="3536108046"/>
                  </a:ext>
                </a:extLst>
              </a:tr>
            </a:tbl>
          </a:graphicData>
        </a:graphic>
      </p:graphicFrame>
    </p:spTree>
    <p:extLst>
      <p:ext uri="{BB962C8B-B14F-4D97-AF65-F5344CB8AC3E}">
        <p14:creationId xmlns:p14="http://schemas.microsoft.com/office/powerpoint/2010/main" val="2044546633"/>
      </p:ext>
    </p:extLst>
  </p:cSld>
  <p:clrMapOvr>
    <a:masterClrMapping/>
  </p:clrMapOvr>
  <p:transition spd="med"/>
</p:sld>
</file>

<file path=ppt/theme/theme1.xml><?xml version="1.0" encoding="utf-8"?>
<a:theme xmlns:a="http://schemas.openxmlformats.org/drawingml/2006/main" name="25_Office Theme">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38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Campaña de Invierno</Template>
  <TotalTime>13628</TotalTime>
  <Words>387</Words>
  <Application>Microsoft Office PowerPoint</Application>
  <PresentationFormat>Panorámica</PresentationFormat>
  <Paragraphs>301</Paragraphs>
  <Slides>5</Slides>
  <Notes>0</Notes>
  <HiddenSlides>0</HiddenSlides>
  <MMClips>0</MMClips>
  <ScaleCrop>false</ScaleCrop>
  <HeadingPairs>
    <vt:vector size="6" baseType="variant">
      <vt:variant>
        <vt:lpstr>Fuentes usadas</vt:lpstr>
      </vt:variant>
      <vt:variant>
        <vt:i4>5</vt:i4>
      </vt:variant>
      <vt:variant>
        <vt:lpstr>Tema</vt:lpstr>
      </vt:variant>
      <vt:variant>
        <vt:i4>7</vt:i4>
      </vt:variant>
      <vt:variant>
        <vt:lpstr>Títulos de diapositiva</vt:lpstr>
      </vt:variant>
      <vt:variant>
        <vt:i4>5</vt:i4>
      </vt:variant>
    </vt:vector>
  </HeadingPairs>
  <TitlesOfParts>
    <vt:vector size="17" baseType="lpstr">
      <vt:lpstr>Arial</vt:lpstr>
      <vt:lpstr>Calibri</vt:lpstr>
      <vt:lpstr>Candara</vt:lpstr>
      <vt:lpstr>gobCL</vt:lpstr>
      <vt:lpstr>Verdana</vt:lpstr>
      <vt:lpstr>25_Office Theme</vt:lpstr>
      <vt:lpstr>3_Custom Design</vt:lpstr>
      <vt:lpstr>1_Office Theme</vt:lpstr>
      <vt:lpstr>Custom Design</vt:lpstr>
      <vt:lpstr>11_Custom Design</vt:lpstr>
      <vt:lpstr>26_Office Theme</vt:lpstr>
      <vt:lpstr>38_Office Theme</vt:lpstr>
      <vt:lpstr>Presentación de PowerPoint</vt:lpstr>
      <vt:lpstr>Presentación de PowerPoint</vt:lpstr>
      <vt:lpstr>Presentación de PowerPoint</vt:lpstr>
      <vt:lpstr>Número de Casos Ingresados atrasados a SIGTE según establecimiento de Destino</vt:lpstr>
      <vt:lpstr>Número de Casos Ingresados atrasados a SIGTE según establecimiento de Destino y Fecha de Creación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Rodrigo Martinez</dc:creator>
  <cp:lastModifiedBy>Usuario</cp:lastModifiedBy>
  <cp:revision>428</cp:revision>
  <cp:lastPrinted>2020-01-21T11:33:52Z</cp:lastPrinted>
  <dcterms:created xsi:type="dcterms:W3CDTF">2020-01-09T15:52:47Z</dcterms:created>
  <dcterms:modified xsi:type="dcterms:W3CDTF">2021-10-28T21:05:56Z</dcterms:modified>
</cp:coreProperties>
</file>